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f122bac4e24c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0cdd664f684ed0"/>
  </p:sldMasterIdLst>
  <p:sldIdLst>
    <p:sldId xmlns:r="http://schemas.openxmlformats.org/officeDocument/2006/relationships" id="256" r:id="Rc72bb498dfd04b3f"/>
    <p:sldId xmlns:r="http://schemas.openxmlformats.org/officeDocument/2006/relationships" id="257" r:id="R59709b180a794a65"/>
    <p:sldId xmlns:r="http://schemas.openxmlformats.org/officeDocument/2006/relationships" id="258" r:id="Rbadf65fa91dd4407"/>
    <p:sldId xmlns:r="http://schemas.openxmlformats.org/officeDocument/2006/relationships" id="259" r:id="Rea66ba8e24844077"/>
    <p:sldId xmlns:r="http://schemas.openxmlformats.org/officeDocument/2006/relationships" id="260" r:id="Ra8f92e6d97e94590"/>
    <p:sldId xmlns:r="http://schemas.openxmlformats.org/officeDocument/2006/relationships" id="261" r:id="Re7ef33fd72d44fcc"/>
    <p:sldId xmlns:r="http://schemas.openxmlformats.org/officeDocument/2006/relationships" id="262" r:id="Rf69e577ca32f41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0cdd664f684ed0" /><Relationship Type="http://schemas.openxmlformats.org/officeDocument/2006/relationships/slide" Target="/ppt/slides/slide1.xml" Id="Rc72bb498dfd04b3f" /><Relationship Type="http://schemas.openxmlformats.org/officeDocument/2006/relationships/slide" Target="/ppt/slides/slide2.xml" Id="R59709b180a794a65" /><Relationship Type="http://schemas.openxmlformats.org/officeDocument/2006/relationships/slide" Target="/ppt/slides/slide3.xml" Id="Rbadf65fa91dd4407" /><Relationship Type="http://schemas.openxmlformats.org/officeDocument/2006/relationships/slide" Target="/ppt/slides/slide4.xml" Id="Rea66ba8e24844077" /><Relationship Type="http://schemas.openxmlformats.org/officeDocument/2006/relationships/slide" Target="/ppt/slides/slide5.xml" Id="Ra8f92e6d97e94590" /><Relationship Type="http://schemas.openxmlformats.org/officeDocument/2006/relationships/slide" Target="/ppt/slides/slide6.xml" Id="Re7ef33fd72d44fcc" /><Relationship Type="http://schemas.openxmlformats.org/officeDocument/2006/relationships/slide" Target="/ppt/slides/slide7.xml" Id="Rf69e577ca32f41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74e87b7b9145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854cd9408b46bd" /><Relationship Type="http://schemas.openxmlformats.org/officeDocument/2006/relationships/theme" Target="/ppt/slideMasters/theme/theme1.xml" Id="Rb5ae2aebc14945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854cd9408b46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b0f1b02eb45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1f2fb5d4749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9e61cb6ba94b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7a88cea8742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6d6ea004848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022f3c95b4c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5270961a3848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JUNGEL PIZZA TORSHOV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JUNGEL PIZZA TORSHOV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7 462 412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648 740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487 933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1 596 882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NYTT FORETAK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Vogts gate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930 215 813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