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2a9214228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9834578c446c8"/>
  </p:sldMasterIdLst>
  <p:sldIdLst>
    <p:sldId xmlns:r="http://schemas.openxmlformats.org/officeDocument/2006/relationships" id="256" r:id="Rd0621ff354824eb2"/>
    <p:sldId xmlns:r="http://schemas.openxmlformats.org/officeDocument/2006/relationships" id="257" r:id="R96246bfb64814e50"/>
    <p:sldId xmlns:r="http://schemas.openxmlformats.org/officeDocument/2006/relationships" id="258" r:id="Rb16d17ba1d0e47a9"/>
    <p:sldId xmlns:r="http://schemas.openxmlformats.org/officeDocument/2006/relationships" id="259" r:id="R2d0775b5343841bd"/>
    <p:sldId xmlns:r="http://schemas.openxmlformats.org/officeDocument/2006/relationships" id="260" r:id="R589d258d824b4f27"/>
    <p:sldId xmlns:r="http://schemas.openxmlformats.org/officeDocument/2006/relationships" id="261" r:id="R3ddea5822ba84579"/>
    <p:sldId xmlns:r="http://schemas.openxmlformats.org/officeDocument/2006/relationships" id="262" r:id="R5f5d0d50ff26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9834578c446c8" /><Relationship Type="http://schemas.openxmlformats.org/officeDocument/2006/relationships/slide" Target="/ppt/slides/slide1.xml" Id="Rd0621ff354824eb2" /><Relationship Type="http://schemas.openxmlformats.org/officeDocument/2006/relationships/slide" Target="/ppt/slides/slide2.xml" Id="R96246bfb64814e50" /><Relationship Type="http://schemas.openxmlformats.org/officeDocument/2006/relationships/slide" Target="/ppt/slides/slide3.xml" Id="Rb16d17ba1d0e47a9" /><Relationship Type="http://schemas.openxmlformats.org/officeDocument/2006/relationships/slide" Target="/ppt/slides/slide4.xml" Id="R2d0775b5343841bd" /><Relationship Type="http://schemas.openxmlformats.org/officeDocument/2006/relationships/slide" Target="/ppt/slides/slide5.xml" Id="R589d258d824b4f27" /><Relationship Type="http://schemas.openxmlformats.org/officeDocument/2006/relationships/slide" Target="/ppt/slides/slide6.xml" Id="R3ddea5822ba84579" /><Relationship Type="http://schemas.openxmlformats.org/officeDocument/2006/relationships/slide" Target="/ppt/slides/slide7.xml" Id="R5f5d0d50ff26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33143255c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ea716b894cf2" /><Relationship Type="http://schemas.openxmlformats.org/officeDocument/2006/relationships/theme" Target="/ppt/slideMasters/theme/theme1.xml" Id="Rc967653e7fb5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aea716b89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891cc6843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d152a3f2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3b3e9356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d32e0a8d41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86956d04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261c15421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61bb5eb8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FRANTSEN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FRANTSEN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92 938 972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96 080 978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FRANTSEN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Siriskjeret 15, H601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930 225 614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FRANTSEN HOLDING AS</a:t>
            </a:r>
          </a:p>
        </p:txBody>
      </p:sp>
    </p:spTree>
  </p:cSld>
  <p:clrMapOvr>
    <a:masterClrMapping xmlns:a="http://schemas.openxmlformats.org/drawingml/2006/main"/>
  </p:clrMapOvr>
</p:sld>
</file>