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6410fc8e384b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e0190f7ee747f5"/>
  </p:sldMasterIdLst>
  <p:sldIdLst>
    <p:sldId xmlns:r="http://schemas.openxmlformats.org/officeDocument/2006/relationships" id="256" r:id="R8780ba4323994af2"/>
    <p:sldId xmlns:r="http://schemas.openxmlformats.org/officeDocument/2006/relationships" id="257" r:id="R6f0126f2e0354e0e"/>
    <p:sldId xmlns:r="http://schemas.openxmlformats.org/officeDocument/2006/relationships" id="258" r:id="R5c8befb09a274843"/>
    <p:sldId xmlns:r="http://schemas.openxmlformats.org/officeDocument/2006/relationships" id="259" r:id="Rea97fc7af9214b75"/>
    <p:sldId xmlns:r="http://schemas.openxmlformats.org/officeDocument/2006/relationships" id="260" r:id="R928fec7b9fa14046"/>
    <p:sldId xmlns:r="http://schemas.openxmlformats.org/officeDocument/2006/relationships" id="261" r:id="R54695bc1b653444e"/>
    <p:sldId xmlns:r="http://schemas.openxmlformats.org/officeDocument/2006/relationships" id="262" r:id="Ra8bc8e276fe245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e0190f7ee747f5" /><Relationship Type="http://schemas.openxmlformats.org/officeDocument/2006/relationships/slide" Target="/ppt/slides/slide1.xml" Id="R8780ba4323994af2" /><Relationship Type="http://schemas.openxmlformats.org/officeDocument/2006/relationships/slide" Target="/ppt/slides/slide2.xml" Id="R6f0126f2e0354e0e" /><Relationship Type="http://schemas.openxmlformats.org/officeDocument/2006/relationships/slide" Target="/ppt/slides/slide3.xml" Id="R5c8befb09a274843" /><Relationship Type="http://schemas.openxmlformats.org/officeDocument/2006/relationships/slide" Target="/ppt/slides/slide4.xml" Id="Rea97fc7af9214b75" /><Relationship Type="http://schemas.openxmlformats.org/officeDocument/2006/relationships/slide" Target="/ppt/slides/slide5.xml" Id="R928fec7b9fa14046" /><Relationship Type="http://schemas.openxmlformats.org/officeDocument/2006/relationships/slide" Target="/ppt/slides/slide6.xml" Id="R54695bc1b653444e" /><Relationship Type="http://schemas.openxmlformats.org/officeDocument/2006/relationships/slide" Target="/ppt/slides/slide7.xml" Id="Ra8bc8e276fe245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c54f062dde44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6cdc9abff41a9" /><Relationship Type="http://schemas.openxmlformats.org/officeDocument/2006/relationships/theme" Target="/ppt/slideMasters/theme/theme1.xml" Id="R82eb90834f3445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d6cdc9abff41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43f2e69434b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4e9684de541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9bd326d0445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53b7141d641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35f0a46834c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e639df11e4a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34c3ecf7e4f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SÆTRE BRUK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BRUK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9 766 725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2 872 928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3 149 573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33 567 937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35 836 268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MATHIESEN ERICH MONS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Åsheimveien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79 10 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erichmm@online.no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