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bb2b6ba6044f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ec8ead5edd454c"/>
  </p:sldMasterIdLst>
  <p:sldIdLst>
    <p:sldId xmlns:r="http://schemas.openxmlformats.org/officeDocument/2006/relationships" id="256" r:id="R1d9f97134c694551"/>
    <p:sldId xmlns:r="http://schemas.openxmlformats.org/officeDocument/2006/relationships" id="257" r:id="Readb52ef47224e6d"/>
    <p:sldId xmlns:r="http://schemas.openxmlformats.org/officeDocument/2006/relationships" id="258" r:id="Radc14bc488b44114"/>
    <p:sldId xmlns:r="http://schemas.openxmlformats.org/officeDocument/2006/relationships" id="259" r:id="R5e42b4bd565a44ff"/>
    <p:sldId xmlns:r="http://schemas.openxmlformats.org/officeDocument/2006/relationships" id="260" r:id="R181ea9ecdfec4dfb"/>
    <p:sldId xmlns:r="http://schemas.openxmlformats.org/officeDocument/2006/relationships" id="261" r:id="R741a6b492abc49f1"/>
    <p:sldId xmlns:r="http://schemas.openxmlformats.org/officeDocument/2006/relationships" id="262" r:id="R310053c78d9c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c8ead5edd454c" /><Relationship Type="http://schemas.openxmlformats.org/officeDocument/2006/relationships/slide" Target="/ppt/slides/slide1.xml" Id="R1d9f97134c694551" /><Relationship Type="http://schemas.openxmlformats.org/officeDocument/2006/relationships/slide" Target="/ppt/slides/slide2.xml" Id="Readb52ef47224e6d" /><Relationship Type="http://schemas.openxmlformats.org/officeDocument/2006/relationships/slide" Target="/ppt/slides/slide3.xml" Id="Radc14bc488b44114" /><Relationship Type="http://schemas.openxmlformats.org/officeDocument/2006/relationships/slide" Target="/ppt/slides/slide4.xml" Id="R5e42b4bd565a44ff" /><Relationship Type="http://schemas.openxmlformats.org/officeDocument/2006/relationships/slide" Target="/ppt/slides/slide5.xml" Id="R181ea9ecdfec4dfb" /><Relationship Type="http://schemas.openxmlformats.org/officeDocument/2006/relationships/slide" Target="/ppt/slides/slide6.xml" Id="R741a6b492abc49f1" /><Relationship Type="http://schemas.openxmlformats.org/officeDocument/2006/relationships/slide" Target="/ppt/slides/slide7.xml" Id="R310053c78d9c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c67fd5c0e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528856e5d46a8" /><Relationship Type="http://schemas.openxmlformats.org/officeDocument/2006/relationships/theme" Target="/ppt/slideMasters/theme/theme1.xml" Id="Rb3e6e5d1c56d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528856e5d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d5ade4aa7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64b81e9b245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9e16b6441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4a65bd4c14e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ccfc4f71b4b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ee398a0ec49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b76597193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