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08edc2263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90d355ceb4987"/>
  </p:sldMasterIdLst>
  <p:sldIdLst>
    <p:sldId xmlns:r="http://schemas.openxmlformats.org/officeDocument/2006/relationships" id="256" r:id="R784384b1adda4f2e"/>
    <p:sldId xmlns:r="http://schemas.openxmlformats.org/officeDocument/2006/relationships" id="257" r:id="Ra022499fbe734db2"/>
    <p:sldId xmlns:r="http://schemas.openxmlformats.org/officeDocument/2006/relationships" id="258" r:id="R9d2ddf9622ac436e"/>
    <p:sldId xmlns:r="http://schemas.openxmlformats.org/officeDocument/2006/relationships" id="259" r:id="R837778cc66004af4"/>
    <p:sldId xmlns:r="http://schemas.openxmlformats.org/officeDocument/2006/relationships" id="260" r:id="Rc3bd11384d0a4462"/>
    <p:sldId xmlns:r="http://schemas.openxmlformats.org/officeDocument/2006/relationships" id="261" r:id="R82a744d032594ff2"/>
    <p:sldId xmlns:r="http://schemas.openxmlformats.org/officeDocument/2006/relationships" id="262" r:id="R7182b58d2799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90d355ceb4987" /><Relationship Type="http://schemas.openxmlformats.org/officeDocument/2006/relationships/slide" Target="/ppt/slides/slide1.xml" Id="R784384b1adda4f2e" /><Relationship Type="http://schemas.openxmlformats.org/officeDocument/2006/relationships/slide" Target="/ppt/slides/slide2.xml" Id="Ra022499fbe734db2" /><Relationship Type="http://schemas.openxmlformats.org/officeDocument/2006/relationships/slide" Target="/ppt/slides/slide3.xml" Id="R9d2ddf9622ac436e" /><Relationship Type="http://schemas.openxmlformats.org/officeDocument/2006/relationships/slide" Target="/ppt/slides/slide4.xml" Id="R837778cc66004af4" /><Relationship Type="http://schemas.openxmlformats.org/officeDocument/2006/relationships/slide" Target="/ppt/slides/slide5.xml" Id="Rc3bd11384d0a4462" /><Relationship Type="http://schemas.openxmlformats.org/officeDocument/2006/relationships/slide" Target="/ppt/slides/slide6.xml" Id="R82a744d032594ff2" /><Relationship Type="http://schemas.openxmlformats.org/officeDocument/2006/relationships/slide" Target="/ppt/slides/slide7.xml" Id="R7182b58d2799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dfd552086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18c5dbea4785" /><Relationship Type="http://schemas.openxmlformats.org/officeDocument/2006/relationships/theme" Target="/ppt/slideMasters/theme/theme1.xml" Id="Rf24238496614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818c5dbea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566ba3c1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b89d6a3b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d88b7d84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cc708a86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47f93465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3ca6129f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58248cc4f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BYGGESELSKAP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BYGGESELSKAP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Odda Plast AS, Holmavegen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