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8793da6084f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d8c350fa8149e2"/>
  </p:sldMasterIdLst>
  <p:sldIdLst>
    <p:sldId xmlns:r="http://schemas.openxmlformats.org/officeDocument/2006/relationships" id="256" r:id="R61494c09eb734c56"/>
    <p:sldId xmlns:r="http://schemas.openxmlformats.org/officeDocument/2006/relationships" id="257" r:id="R1bfa2c00b0394396"/>
    <p:sldId xmlns:r="http://schemas.openxmlformats.org/officeDocument/2006/relationships" id="258" r:id="R864bcc404aa645fa"/>
    <p:sldId xmlns:r="http://schemas.openxmlformats.org/officeDocument/2006/relationships" id="259" r:id="Rd0c9ac475ab84891"/>
    <p:sldId xmlns:r="http://schemas.openxmlformats.org/officeDocument/2006/relationships" id="260" r:id="Rdcb84148ed70456a"/>
    <p:sldId xmlns:r="http://schemas.openxmlformats.org/officeDocument/2006/relationships" id="261" r:id="Rcb46f49057b54389"/>
    <p:sldId xmlns:r="http://schemas.openxmlformats.org/officeDocument/2006/relationships" id="262" r:id="R02c11937dbe84c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8c350fa8149e2" /><Relationship Type="http://schemas.openxmlformats.org/officeDocument/2006/relationships/slide" Target="/ppt/slides/slide1.xml" Id="R61494c09eb734c56" /><Relationship Type="http://schemas.openxmlformats.org/officeDocument/2006/relationships/slide" Target="/ppt/slides/slide2.xml" Id="R1bfa2c00b0394396" /><Relationship Type="http://schemas.openxmlformats.org/officeDocument/2006/relationships/slide" Target="/ppt/slides/slide3.xml" Id="R864bcc404aa645fa" /><Relationship Type="http://schemas.openxmlformats.org/officeDocument/2006/relationships/slide" Target="/ppt/slides/slide4.xml" Id="Rd0c9ac475ab84891" /><Relationship Type="http://schemas.openxmlformats.org/officeDocument/2006/relationships/slide" Target="/ppt/slides/slide5.xml" Id="Rdcb84148ed70456a" /><Relationship Type="http://schemas.openxmlformats.org/officeDocument/2006/relationships/slide" Target="/ppt/slides/slide6.xml" Id="Rcb46f49057b54389" /><Relationship Type="http://schemas.openxmlformats.org/officeDocument/2006/relationships/slide" Target="/ppt/slides/slide7.xml" Id="R02c11937dbe84c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7146bb21a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686c9eee34371" /><Relationship Type="http://schemas.openxmlformats.org/officeDocument/2006/relationships/theme" Target="/ppt/slideMasters/theme/theme1.xml" Id="R96161e98cac7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686c9eee343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4b2e11a63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7620822f7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e39c747a4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e66a97899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bd0833ecc42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d52e4755144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740711e3841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BODA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3 576 078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BJØRN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BODA HOLDING AS</a:t>
            </a:r>
          </a:p>
        </p:txBody>
      </p:sp>
    </p:spTree>
  </p:cSld>
  <p:clrMapOvr>
    <a:masterClrMapping xmlns:a="http://schemas.openxmlformats.org/drawingml/2006/main"/>
  </p:clrMapOvr>
</p:sld>
</file>