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174adb1b15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e52210428c421d"/>
  </p:sldMasterIdLst>
  <p:sldIdLst>
    <p:sldId xmlns:r="http://schemas.openxmlformats.org/officeDocument/2006/relationships" id="256" r:id="Re31dce6c24184de1"/>
    <p:sldId xmlns:r="http://schemas.openxmlformats.org/officeDocument/2006/relationships" id="257" r:id="R332744f1262143fa"/>
    <p:sldId xmlns:r="http://schemas.openxmlformats.org/officeDocument/2006/relationships" id="258" r:id="Rd3172f73e58f475c"/>
    <p:sldId xmlns:r="http://schemas.openxmlformats.org/officeDocument/2006/relationships" id="259" r:id="R283c7d5fd603440a"/>
    <p:sldId xmlns:r="http://schemas.openxmlformats.org/officeDocument/2006/relationships" id="260" r:id="R481e1b8f807f4626"/>
    <p:sldId xmlns:r="http://schemas.openxmlformats.org/officeDocument/2006/relationships" id="261" r:id="R50bec1252b2a44dd"/>
    <p:sldId xmlns:r="http://schemas.openxmlformats.org/officeDocument/2006/relationships" id="262" r:id="R17a7dbdf87f14d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52210428c421d" /><Relationship Type="http://schemas.openxmlformats.org/officeDocument/2006/relationships/slide" Target="/ppt/slides/slide1.xml" Id="Re31dce6c24184de1" /><Relationship Type="http://schemas.openxmlformats.org/officeDocument/2006/relationships/slide" Target="/ppt/slides/slide2.xml" Id="R332744f1262143fa" /><Relationship Type="http://schemas.openxmlformats.org/officeDocument/2006/relationships/slide" Target="/ppt/slides/slide3.xml" Id="Rd3172f73e58f475c" /><Relationship Type="http://schemas.openxmlformats.org/officeDocument/2006/relationships/slide" Target="/ppt/slides/slide4.xml" Id="R283c7d5fd603440a" /><Relationship Type="http://schemas.openxmlformats.org/officeDocument/2006/relationships/slide" Target="/ppt/slides/slide5.xml" Id="R481e1b8f807f4626" /><Relationship Type="http://schemas.openxmlformats.org/officeDocument/2006/relationships/slide" Target="/ppt/slides/slide6.xml" Id="R50bec1252b2a44dd" /><Relationship Type="http://schemas.openxmlformats.org/officeDocument/2006/relationships/slide" Target="/ppt/slides/slide7.xml" Id="R17a7dbdf87f14d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b2792289c4d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e17889a51493d" /><Relationship Type="http://schemas.openxmlformats.org/officeDocument/2006/relationships/theme" Target="/ppt/slideMasters/theme/theme1.xml" Id="R2f3768904cd844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ce17889a5149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9ccf3f4e740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0bc954a1145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be9d8f25d40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09ed0b58b41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430303b6442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54e9132b346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a272cf80a41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PROSJEKT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BAAX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