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ee7915d5e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3b1edb126b4259"/>
  </p:sldMasterIdLst>
  <p:sldIdLst>
    <p:sldId xmlns:r="http://schemas.openxmlformats.org/officeDocument/2006/relationships" id="256" r:id="Rdd4ea8ea84214b34"/>
    <p:sldId xmlns:r="http://schemas.openxmlformats.org/officeDocument/2006/relationships" id="257" r:id="Rd937c6bd574a4610"/>
    <p:sldId xmlns:r="http://schemas.openxmlformats.org/officeDocument/2006/relationships" id="258" r:id="Re9bf5df985664068"/>
    <p:sldId xmlns:r="http://schemas.openxmlformats.org/officeDocument/2006/relationships" id="259" r:id="R13fe2c0cb7f147da"/>
    <p:sldId xmlns:r="http://schemas.openxmlformats.org/officeDocument/2006/relationships" id="260" r:id="R5ae395fdeee2429b"/>
    <p:sldId xmlns:r="http://schemas.openxmlformats.org/officeDocument/2006/relationships" id="261" r:id="Rcc46095d8aee4b22"/>
    <p:sldId xmlns:r="http://schemas.openxmlformats.org/officeDocument/2006/relationships" id="262" r:id="R48896cc62b85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b1edb126b4259" /><Relationship Type="http://schemas.openxmlformats.org/officeDocument/2006/relationships/slide" Target="/ppt/slides/slide1.xml" Id="Rdd4ea8ea84214b34" /><Relationship Type="http://schemas.openxmlformats.org/officeDocument/2006/relationships/slide" Target="/ppt/slides/slide2.xml" Id="Rd937c6bd574a4610" /><Relationship Type="http://schemas.openxmlformats.org/officeDocument/2006/relationships/slide" Target="/ppt/slides/slide3.xml" Id="Re9bf5df985664068" /><Relationship Type="http://schemas.openxmlformats.org/officeDocument/2006/relationships/slide" Target="/ppt/slides/slide4.xml" Id="R13fe2c0cb7f147da" /><Relationship Type="http://schemas.openxmlformats.org/officeDocument/2006/relationships/slide" Target="/ppt/slides/slide5.xml" Id="R5ae395fdeee2429b" /><Relationship Type="http://schemas.openxmlformats.org/officeDocument/2006/relationships/slide" Target="/ppt/slides/slide6.xml" Id="Rcc46095d8aee4b22" /><Relationship Type="http://schemas.openxmlformats.org/officeDocument/2006/relationships/slide" Target="/ppt/slides/slide7.xml" Id="R48896cc62b85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b5784f626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4d7caf8934deb" /><Relationship Type="http://schemas.openxmlformats.org/officeDocument/2006/relationships/theme" Target="/ppt/slideMasters/theme/theme1.xml" Id="Rf5260f0a6c6a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4d7caf8934d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cda93256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547d6d06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3ad9add1d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043c908a749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b2bada7cb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445a29200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d9a6ee6ba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