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374eeba8e94d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16797ea2d48bc"/>
  </p:sldMasterIdLst>
  <p:sldIdLst>
    <p:sldId xmlns:r="http://schemas.openxmlformats.org/officeDocument/2006/relationships" id="256" r:id="R84c69b49d24f4119"/>
    <p:sldId xmlns:r="http://schemas.openxmlformats.org/officeDocument/2006/relationships" id="257" r:id="R9ee3a11337124595"/>
    <p:sldId xmlns:r="http://schemas.openxmlformats.org/officeDocument/2006/relationships" id="258" r:id="R2732ac066dca4a9e"/>
    <p:sldId xmlns:r="http://schemas.openxmlformats.org/officeDocument/2006/relationships" id="259" r:id="Rba7f40998ad64f15"/>
    <p:sldId xmlns:r="http://schemas.openxmlformats.org/officeDocument/2006/relationships" id="260" r:id="R9489abbce4cb4808"/>
    <p:sldId xmlns:r="http://schemas.openxmlformats.org/officeDocument/2006/relationships" id="261" r:id="R6b9eaeef73b24101"/>
    <p:sldId xmlns:r="http://schemas.openxmlformats.org/officeDocument/2006/relationships" id="262" r:id="R991140e20aef46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16797ea2d48bc" /><Relationship Type="http://schemas.openxmlformats.org/officeDocument/2006/relationships/slide" Target="/ppt/slides/slide1.xml" Id="R84c69b49d24f4119" /><Relationship Type="http://schemas.openxmlformats.org/officeDocument/2006/relationships/slide" Target="/ppt/slides/slide2.xml" Id="R9ee3a11337124595" /><Relationship Type="http://schemas.openxmlformats.org/officeDocument/2006/relationships/slide" Target="/ppt/slides/slide3.xml" Id="R2732ac066dca4a9e" /><Relationship Type="http://schemas.openxmlformats.org/officeDocument/2006/relationships/slide" Target="/ppt/slides/slide4.xml" Id="Rba7f40998ad64f15" /><Relationship Type="http://schemas.openxmlformats.org/officeDocument/2006/relationships/slide" Target="/ppt/slides/slide5.xml" Id="R9489abbce4cb4808" /><Relationship Type="http://schemas.openxmlformats.org/officeDocument/2006/relationships/slide" Target="/ppt/slides/slide6.xml" Id="R6b9eaeef73b24101" /><Relationship Type="http://schemas.openxmlformats.org/officeDocument/2006/relationships/slide" Target="/ppt/slides/slide7.xml" Id="R991140e20aef46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48af7446846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4c829248845a8" /><Relationship Type="http://schemas.openxmlformats.org/officeDocument/2006/relationships/theme" Target="/ppt/slideMasters/theme/theme1.xml" Id="R0f396c10ef5a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a4c8292488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3a666b09d4d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6a3a582004a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8f6e048b7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7ae28268644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0c697aec544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9dd8d854d4c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705df0e82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SVEBORG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Christian Lande, Svevegen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930 295 280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