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31dea43f204e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a9ff74919b421a"/>
  </p:sldMasterIdLst>
  <p:sldIdLst>
    <p:sldId xmlns:r="http://schemas.openxmlformats.org/officeDocument/2006/relationships" id="256" r:id="R86eaf6111ccc47eb"/>
    <p:sldId xmlns:r="http://schemas.openxmlformats.org/officeDocument/2006/relationships" id="257" r:id="R0b8e696772a84b25"/>
    <p:sldId xmlns:r="http://schemas.openxmlformats.org/officeDocument/2006/relationships" id="258" r:id="Ra87df4268ca94701"/>
    <p:sldId xmlns:r="http://schemas.openxmlformats.org/officeDocument/2006/relationships" id="259" r:id="R213e6c361958488a"/>
    <p:sldId xmlns:r="http://schemas.openxmlformats.org/officeDocument/2006/relationships" id="260" r:id="R6a6f46d48ac945a2"/>
    <p:sldId xmlns:r="http://schemas.openxmlformats.org/officeDocument/2006/relationships" id="261" r:id="Rb7d19f0afdd84cdb"/>
    <p:sldId xmlns:r="http://schemas.openxmlformats.org/officeDocument/2006/relationships" id="262" r:id="R7a90c881165d46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a9ff74919b421a" /><Relationship Type="http://schemas.openxmlformats.org/officeDocument/2006/relationships/slide" Target="/ppt/slides/slide1.xml" Id="R86eaf6111ccc47eb" /><Relationship Type="http://schemas.openxmlformats.org/officeDocument/2006/relationships/slide" Target="/ppt/slides/slide2.xml" Id="R0b8e696772a84b25" /><Relationship Type="http://schemas.openxmlformats.org/officeDocument/2006/relationships/slide" Target="/ppt/slides/slide3.xml" Id="Ra87df4268ca94701" /><Relationship Type="http://schemas.openxmlformats.org/officeDocument/2006/relationships/slide" Target="/ppt/slides/slide4.xml" Id="R213e6c361958488a" /><Relationship Type="http://schemas.openxmlformats.org/officeDocument/2006/relationships/slide" Target="/ppt/slides/slide5.xml" Id="R6a6f46d48ac945a2" /><Relationship Type="http://schemas.openxmlformats.org/officeDocument/2006/relationships/slide" Target="/ppt/slides/slide6.xml" Id="Rb7d19f0afdd84cdb" /><Relationship Type="http://schemas.openxmlformats.org/officeDocument/2006/relationships/slide" Target="/ppt/slides/slide7.xml" Id="R7a90c881165d46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4d4b101be746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206aeb50f4ff6" /><Relationship Type="http://schemas.openxmlformats.org/officeDocument/2006/relationships/theme" Target="/ppt/slideMasters/theme/theme1.xml" Id="R85957f1bbf7d43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d206aeb50f4f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e93592b2347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31c07c3524f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ef12537db48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6627e923343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5e8ec87864c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b24bd32f94b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089ac4d8546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INTELLI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INTELLI SERVICES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ODD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post@intelli.no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www.intelli.no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930 319 821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