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42b96dbda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9f44757bc4f8e"/>
  </p:sldMasterIdLst>
  <p:sldIdLst>
    <p:sldId xmlns:r="http://schemas.openxmlformats.org/officeDocument/2006/relationships" id="256" r:id="R7c2f777e7be54716"/>
    <p:sldId xmlns:r="http://schemas.openxmlformats.org/officeDocument/2006/relationships" id="257" r:id="Ra3aa223f66124c4a"/>
    <p:sldId xmlns:r="http://schemas.openxmlformats.org/officeDocument/2006/relationships" id="258" r:id="R030a1584d7bf40a2"/>
    <p:sldId xmlns:r="http://schemas.openxmlformats.org/officeDocument/2006/relationships" id="259" r:id="R594f3aba90e94f93"/>
    <p:sldId xmlns:r="http://schemas.openxmlformats.org/officeDocument/2006/relationships" id="260" r:id="R509a0070ee224086"/>
    <p:sldId xmlns:r="http://schemas.openxmlformats.org/officeDocument/2006/relationships" id="261" r:id="R400c2c502fcd4755"/>
    <p:sldId xmlns:r="http://schemas.openxmlformats.org/officeDocument/2006/relationships" id="262" r:id="Radf7125e9408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9f44757bc4f8e" /><Relationship Type="http://schemas.openxmlformats.org/officeDocument/2006/relationships/slide" Target="/ppt/slides/slide1.xml" Id="R7c2f777e7be54716" /><Relationship Type="http://schemas.openxmlformats.org/officeDocument/2006/relationships/slide" Target="/ppt/slides/slide2.xml" Id="Ra3aa223f66124c4a" /><Relationship Type="http://schemas.openxmlformats.org/officeDocument/2006/relationships/slide" Target="/ppt/slides/slide3.xml" Id="R030a1584d7bf40a2" /><Relationship Type="http://schemas.openxmlformats.org/officeDocument/2006/relationships/slide" Target="/ppt/slides/slide4.xml" Id="R594f3aba90e94f93" /><Relationship Type="http://schemas.openxmlformats.org/officeDocument/2006/relationships/slide" Target="/ppt/slides/slide5.xml" Id="R509a0070ee224086" /><Relationship Type="http://schemas.openxmlformats.org/officeDocument/2006/relationships/slide" Target="/ppt/slides/slide6.xml" Id="R400c2c502fcd4755" /><Relationship Type="http://schemas.openxmlformats.org/officeDocument/2006/relationships/slide" Target="/ppt/slides/slide7.xml" Id="Radf7125e9408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7ab7bd7d7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b476dee9a44f9" /><Relationship Type="http://schemas.openxmlformats.org/officeDocument/2006/relationships/theme" Target="/ppt/slideMasters/theme/theme1.xml" Id="Rafeaf86045eb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b476dee9a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3716aa252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d82be39fc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c57270dd1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58057183a41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cb684d15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c97bd2799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f816d6a57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WTF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FREDERIKSEN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Korpåsen 107B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