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143ff233848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bccb94eb2644db"/>
  </p:sldMasterIdLst>
  <p:sldIdLst>
    <p:sldId xmlns:r="http://schemas.openxmlformats.org/officeDocument/2006/relationships" id="256" r:id="Re13aa0f48cf443ea"/>
    <p:sldId xmlns:r="http://schemas.openxmlformats.org/officeDocument/2006/relationships" id="257" r:id="Re83dbd6dc02146ea"/>
    <p:sldId xmlns:r="http://schemas.openxmlformats.org/officeDocument/2006/relationships" id="258" r:id="Re444bf88ee7143e8"/>
    <p:sldId xmlns:r="http://schemas.openxmlformats.org/officeDocument/2006/relationships" id="259" r:id="Rd9931f014f314919"/>
    <p:sldId xmlns:r="http://schemas.openxmlformats.org/officeDocument/2006/relationships" id="260" r:id="Re18020ce925d4821"/>
    <p:sldId xmlns:r="http://schemas.openxmlformats.org/officeDocument/2006/relationships" id="261" r:id="Rb82df95ef5a6421d"/>
    <p:sldId xmlns:r="http://schemas.openxmlformats.org/officeDocument/2006/relationships" id="262" r:id="Rf9c5b9652b09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ccb94eb2644db" /><Relationship Type="http://schemas.openxmlformats.org/officeDocument/2006/relationships/slide" Target="/ppt/slides/slide1.xml" Id="Re13aa0f48cf443ea" /><Relationship Type="http://schemas.openxmlformats.org/officeDocument/2006/relationships/slide" Target="/ppt/slides/slide2.xml" Id="Re83dbd6dc02146ea" /><Relationship Type="http://schemas.openxmlformats.org/officeDocument/2006/relationships/slide" Target="/ppt/slides/slide3.xml" Id="Re444bf88ee7143e8" /><Relationship Type="http://schemas.openxmlformats.org/officeDocument/2006/relationships/slide" Target="/ppt/slides/slide4.xml" Id="Rd9931f014f314919" /><Relationship Type="http://schemas.openxmlformats.org/officeDocument/2006/relationships/slide" Target="/ppt/slides/slide5.xml" Id="Re18020ce925d4821" /><Relationship Type="http://schemas.openxmlformats.org/officeDocument/2006/relationships/slide" Target="/ppt/slides/slide6.xml" Id="Rb82df95ef5a6421d" /><Relationship Type="http://schemas.openxmlformats.org/officeDocument/2006/relationships/slide" Target="/ppt/slides/slide7.xml" Id="Rf9c5b9652b09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be6f12df1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8453dd23144ac" /><Relationship Type="http://schemas.openxmlformats.org/officeDocument/2006/relationships/theme" Target="/ppt/slideMasters/theme/theme1.xml" Id="R8bf3de3f0da54e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78453dd23144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21ff6e1f4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fd113a39642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1a94a965b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9a5eefc8c42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fb65b2141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2cea3119442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d362b83114f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AKSJEPOTTEN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AKSJEPOTTEN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AKSJEPOTTEN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AKSJEPOTTEN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AKSJEPOTTEN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AKSJEPOTTEN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680 487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196 327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796 570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AKSJEPOTTEN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VIKSE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 VIKSE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AKSJEPOTTEN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Monica Vikse, Ånavegen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930 348 104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AKSJEPOTTEN AS</a:t>
            </a:r>
          </a:p>
        </p:txBody>
      </p:sp>
    </p:spTree>
  </p:cSld>
  <p:clrMapOvr>
    <a:masterClrMapping xmlns:a="http://schemas.openxmlformats.org/drawingml/2006/main"/>
  </p:clrMapOvr>
</p:sld>
</file>