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ad6d8aed1f4d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0e05b6dbcb4521"/>
  </p:sldMasterIdLst>
  <p:sldIdLst>
    <p:sldId xmlns:r="http://schemas.openxmlformats.org/officeDocument/2006/relationships" id="256" r:id="R2e815304341547a0"/>
    <p:sldId xmlns:r="http://schemas.openxmlformats.org/officeDocument/2006/relationships" id="257" r:id="R8a4b8df6cbaf4693"/>
    <p:sldId xmlns:r="http://schemas.openxmlformats.org/officeDocument/2006/relationships" id="258" r:id="Rc056712ff9bd48d1"/>
    <p:sldId xmlns:r="http://schemas.openxmlformats.org/officeDocument/2006/relationships" id="259" r:id="Rfc9faeba5cd745ae"/>
    <p:sldId xmlns:r="http://schemas.openxmlformats.org/officeDocument/2006/relationships" id="260" r:id="Rd5bf3f96fed643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e05b6dbcb4521" /><Relationship Type="http://schemas.openxmlformats.org/officeDocument/2006/relationships/slide" Target="/ppt/slides/slide1.xml" Id="R2e815304341547a0" /><Relationship Type="http://schemas.openxmlformats.org/officeDocument/2006/relationships/slide" Target="/ppt/slides/slide2.xml" Id="R8a4b8df6cbaf4693" /><Relationship Type="http://schemas.openxmlformats.org/officeDocument/2006/relationships/slide" Target="/ppt/slides/slide3.xml" Id="Rc056712ff9bd48d1" /><Relationship Type="http://schemas.openxmlformats.org/officeDocument/2006/relationships/slide" Target="/ppt/slides/slide4.xml" Id="Rfc9faeba5cd745ae" /><Relationship Type="http://schemas.openxmlformats.org/officeDocument/2006/relationships/slide" Target="/ppt/slides/slide5.xml" Id="Rd5bf3f96fed643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88e82ebc4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191c07c1e4183" /><Relationship Type="http://schemas.openxmlformats.org/officeDocument/2006/relationships/theme" Target="/ppt/slideMasters/theme/theme1.xml" Id="R4a3992b55a6c4a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b191c07c1e41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3a901ff6d46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1b253e3f5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7dd353ec549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c285fcb5942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f6f2f46cc4f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