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838a0330fc42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40e21f84564a66"/>
  </p:sldMasterIdLst>
  <p:sldIdLst>
    <p:sldId xmlns:r="http://schemas.openxmlformats.org/officeDocument/2006/relationships" id="256" r:id="R23f838a6b69a4176"/>
    <p:sldId xmlns:r="http://schemas.openxmlformats.org/officeDocument/2006/relationships" id="257" r:id="R5456f421f23a453c"/>
    <p:sldId xmlns:r="http://schemas.openxmlformats.org/officeDocument/2006/relationships" id="258" r:id="R9c0c40bfa2fc4786"/>
    <p:sldId xmlns:r="http://schemas.openxmlformats.org/officeDocument/2006/relationships" id="259" r:id="Raf6eaf2b9e7247a1"/>
    <p:sldId xmlns:r="http://schemas.openxmlformats.org/officeDocument/2006/relationships" id="260" r:id="R5585f6409d0f4a35"/>
    <p:sldId xmlns:r="http://schemas.openxmlformats.org/officeDocument/2006/relationships" id="261" r:id="Rc6e79a2a29c446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0e21f84564a66" /><Relationship Type="http://schemas.openxmlformats.org/officeDocument/2006/relationships/slide" Target="/ppt/slides/slide1.xml" Id="R23f838a6b69a4176" /><Relationship Type="http://schemas.openxmlformats.org/officeDocument/2006/relationships/slide" Target="/ppt/slides/slide2.xml" Id="R5456f421f23a453c" /><Relationship Type="http://schemas.openxmlformats.org/officeDocument/2006/relationships/slide" Target="/ppt/slides/slide3.xml" Id="R9c0c40bfa2fc4786" /><Relationship Type="http://schemas.openxmlformats.org/officeDocument/2006/relationships/slide" Target="/ppt/slides/slide4.xml" Id="Raf6eaf2b9e7247a1" /><Relationship Type="http://schemas.openxmlformats.org/officeDocument/2006/relationships/slide" Target="/ppt/slides/slide5.xml" Id="R5585f6409d0f4a35" /><Relationship Type="http://schemas.openxmlformats.org/officeDocument/2006/relationships/slide" Target="/ppt/slides/slide6.xml" Id="Rc6e79a2a29c446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a8772b38d542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751bddafa4dab" /><Relationship Type="http://schemas.openxmlformats.org/officeDocument/2006/relationships/theme" Target="/ppt/slideMasters/theme/theme1.xml" Id="Rb2d7d01128ec4d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8751bddafa4d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53f1582334c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d9ca606b645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4f0169d394e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45b1ebdcc4d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f85fdfe7849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9b0b7d6144e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