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fbade8c42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9455b7259b4166"/>
  </p:sldMasterIdLst>
  <p:sldIdLst>
    <p:sldId xmlns:r="http://schemas.openxmlformats.org/officeDocument/2006/relationships" id="256" r:id="R928fc4f9eff24d12"/>
    <p:sldId xmlns:r="http://schemas.openxmlformats.org/officeDocument/2006/relationships" id="257" r:id="R175577b877414a5b"/>
    <p:sldId xmlns:r="http://schemas.openxmlformats.org/officeDocument/2006/relationships" id="258" r:id="R79cc2d28030447bf"/>
    <p:sldId xmlns:r="http://schemas.openxmlformats.org/officeDocument/2006/relationships" id="259" r:id="Racd55e79e5f94fd5"/>
    <p:sldId xmlns:r="http://schemas.openxmlformats.org/officeDocument/2006/relationships" id="260" r:id="R326b0cfdaaff449c"/>
    <p:sldId xmlns:r="http://schemas.openxmlformats.org/officeDocument/2006/relationships" id="261" r:id="R2413c93b76f24a60"/>
    <p:sldId xmlns:r="http://schemas.openxmlformats.org/officeDocument/2006/relationships" id="262" r:id="R32e2675d710043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455b7259b4166" /><Relationship Type="http://schemas.openxmlformats.org/officeDocument/2006/relationships/slide" Target="/ppt/slides/slide1.xml" Id="R928fc4f9eff24d12" /><Relationship Type="http://schemas.openxmlformats.org/officeDocument/2006/relationships/slide" Target="/ppt/slides/slide2.xml" Id="R175577b877414a5b" /><Relationship Type="http://schemas.openxmlformats.org/officeDocument/2006/relationships/slide" Target="/ppt/slides/slide3.xml" Id="R79cc2d28030447bf" /><Relationship Type="http://schemas.openxmlformats.org/officeDocument/2006/relationships/slide" Target="/ppt/slides/slide4.xml" Id="Racd55e79e5f94fd5" /><Relationship Type="http://schemas.openxmlformats.org/officeDocument/2006/relationships/slide" Target="/ppt/slides/slide5.xml" Id="R326b0cfdaaff449c" /><Relationship Type="http://schemas.openxmlformats.org/officeDocument/2006/relationships/slide" Target="/ppt/slides/slide6.xml" Id="R2413c93b76f24a60" /><Relationship Type="http://schemas.openxmlformats.org/officeDocument/2006/relationships/slide" Target="/ppt/slides/slide7.xml" Id="R32e2675d710043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3bc5c8a5cf47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886c65b044906" /><Relationship Type="http://schemas.openxmlformats.org/officeDocument/2006/relationships/theme" Target="/ppt/slideMasters/theme/theme1.xml" Id="R675f3abb545448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0886c65b0449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3ff761e524e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4dfa6c50f4e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d87b2b5bf40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52d5318f047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ee5c97d1740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d0199ce7d46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53c1eebe341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