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629c75185840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c3260f2d714600"/>
  </p:sldMasterIdLst>
  <p:sldIdLst>
    <p:sldId xmlns:r="http://schemas.openxmlformats.org/officeDocument/2006/relationships" id="256" r:id="Ra2b332c1cd704ca1"/>
    <p:sldId xmlns:r="http://schemas.openxmlformats.org/officeDocument/2006/relationships" id="257" r:id="R51b347e0fe08462b"/>
    <p:sldId xmlns:r="http://schemas.openxmlformats.org/officeDocument/2006/relationships" id="258" r:id="R5a8ae27ee18d4b53"/>
    <p:sldId xmlns:r="http://schemas.openxmlformats.org/officeDocument/2006/relationships" id="259" r:id="R2e624f23475b495f"/>
    <p:sldId xmlns:r="http://schemas.openxmlformats.org/officeDocument/2006/relationships" id="260" r:id="Rb1036a12eae5461e"/>
    <p:sldId xmlns:r="http://schemas.openxmlformats.org/officeDocument/2006/relationships" id="261" r:id="R65e27897a51f40af"/>
    <p:sldId xmlns:r="http://schemas.openxmlformats.org/officeDocument/2006/relationships" id="262" r:id="Rd7019ef15edb4b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3260f2d714600" /><Relationship Type="http://schemas.openxmlformats.org/officeDocument/2006/relationships/slide" Target="/ppt/slides/slide1.xml" Id="Ra2b332c1cd704ca1" /><Relationship Type="http://schemas.openxmlformats.org/officeDocument/2006/relationships/slide" Target="/ppt/slides/slide2.xml" Id="R51b347e0fe08462b" /><Relationship Type="http://schemas.openxmlformats.org/officeDocument/2006/relationships/slide" Target="/ppt/slides/slide3.xml" Id="R5a8ae27ee18d4b53" /><Relationship Type="http://schemas.openxmlformats.org/officeDocument/2006/relationships/slide" Target="/ppt/slides/slide4.xml" Id="R2e624f23475b495f" /><Relationship Type="http://schemas.openxmlformats.org/officeDocument/2006/relationships/slide" Target="/ppt/slides/slide5.xml" Id="Rb1036a12eae5461e" /><Relationship Type="http://schemas.openxmlformats.org/officeDocument/2006/relationships/slide" Target="/ppt/slides/slide6.xml" Id="R65e27897a51f40af" /><Relationship Type="http://schemas.openxmlformats.org/officeDocument/2006/relationships/slide" Target="/ppt/slides/slide7.xml" Id="Rd7019ef15edb4b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1d75e2b66d47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2ac3850a24037" /><Relationship Type="http://schemas.openxmlformats.org/officeDocument/2006/relationships/theme" Target="/ppt/slideMasters/theme/theme1.xml" Id="Re9aafd5497ff49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22ac3850a240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ebdb7438945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0a27571f64f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32635bf714e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ebfa71b0549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8f819033d42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e5175c2a64f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8f586dadd41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LKZF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LKZF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475 861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16 912 640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16 960 889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KRISTIN ZAHL FJELL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Tyrihansveien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930 353 604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