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0aaaccf39e4a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324b683af842d9"/>
  </p:sldMasterIdLst>
  <p:sldIdLst>
    <p:sldId xmlns:r="http://schemas.openxmlformats.org/officeDocument/2006/relationships" id="256" r:id="Rf25710b129f24e4d"/>
    <p:sldId xmlns:r="http://schemas.openxmlformats.org/officeDocument/2006/relationships" id="257" r:id="Rb7213821b5074d61"/>
    <p:sldId xmlns:r="http://schemas.openxmlformats.org/officeDocument/2006/relationships" id="258" r:id="Rbed09729b5e54731"/>
    <p:sldId xmlns:r="http://schemas.openxmlformats.org/officeDocument/2006/relationships" id="259" r:id="R6f2f83d018bd49fb"/>
    <p:sldId xmlns:r="http://schemas.openxmlformats.org/officeDocument/2006/relationships" id="260" r:id="Rb9307a3e5c4c4eb1"/>
    <p:sldId xmlns:r="http://schemas.openxmlformats.org/officeDocument/2006/relationships" id="261" r:id="R36d1c6a72bec4743"/>
    <p:sldId xmlns:r="http://schemas.openxmlformats.org/officeDocument/2006/relationships" id="262" r:id="Red79a299697340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24b683af842d9" /><Relationship Type="http://schemas.openxmlformats.org/officeDocument/2006/relationships/slide" Target="/ppt/slides/slide1.xml" Id="Rf25710b129f24e4d" /><Relationship Type="http://schemas.openxmlformats.org/officeDocument/2006/relationships/slide" Target="/ppt/slides/slide2.xml" Id="Rb7213821b5074d61" /><Relationship Type="http://schemas.openxmlformats.org/officeDocument/2006/relationships/slide" Target="/ppt/slides/slide3.xml" Id="Rbed09729b5e54731" /><Relationship Type="http://schemas.openxmlformats.org/officeDocument/2006/relationships/slide" Target="/ppt/slides/slide4.xml" Id="R6f2f83d018bd49fb" /><Relationship Type="http://schemas.openxmlformats.org/officeDocument/2006/relationships/slide" Target="/ppt/slides/slide5.xml" Id="Rb9307a3e5c4c4eb1" /><Relationship Type="http://schemas.openxmlformats.org/officeDocument/2006/relationships/slide" Target="/ppt/slides/slide6.xml" Id="R36d1c6a72bec4743" /><Relationship Type="http://schemas.openxmlformats.org/officeDocument/2006/relationships/slide" Target="/ppt/slides/slide7.xml" Id="Red79a299697340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09f3c93a3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610e0fe2c4f14" /><Relationship Type="http://schemas.openxmlformats.org/officeDocument/2006/relationships/theme" Target="/ppt/slideMasters/theme/theme1.xml" Id="R9cfd7771a2ad41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0610e0fe2c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0852b7a3648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d0a7d31a143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5b7384c5945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4473115da44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2c2ca87e449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e2cb04a1b48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21cddf20841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AHS HOLDING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AHS HOLDING NORD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72 871 500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76 919 830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BØRGE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SIGURD HELGESEN  –  20,8 %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SVARTSUND ØYVIND HELGESEN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1800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