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33546ed6cd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0b73544014103"/>
  </p:sldMasterIdLst>
  <p:sldIdLst>
    <p:sldId xmlns:r="http://schemas.openxmlformats.org/officeDocument/2006/relationships" id="256" r:id="Recd1a950fb604e64"/>
    <p:sldId xmlns:r="http://schemas.openxmlformats.org/officeDocument/2006/relationships" id="257" r:id="R9db68e19a4ea4bd9"/>
    <p:sldId xmlns:r="http://schemas.openxmlformats.org/officeDocument/2006/relationships" id="258" r:id="Rf0b0808e0f154058"/>
    <p:sldId xmlns:r="http://schemas.openxmlformats.org/officeDocument/2006/relationships" id="259" r:id="R9d6c7d5184894e76"/>
    <p:sldId xmlns:r="http://schemas.openxmlformats.org/officeDocument/2006/relationships" id="260" r:id="Rb8215412b8494445"/>
    <p:sldId xmlns:r="http://schemas.openxmlformats.org/officeDocument/2006/relationships" id="261" r:id="R01aeaaa465f8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0b73544014103" /><Relationship Type="http://schemas.openxmlformats.org/officeDocument/2006/relationships/slide" Target="/ppt/slides/slide1.xml" Id="Recd1a950fb604e64" /><Relationship Type="http://schemas.openxmlformats.org/officeDocument/2006/relationships/slide" Target="/ppt/slides/slide2.xml" Id="R9db68e19a4ea4bd9" /><Relationship Type="http://schemas.openxmlformats.org/officeDocument/2006/relationships/slide" Target="/ppt/slides/slide3.xml" Id="Rf0b0808e0f154058" /><Relationship Type="http://schemas.openxmlformats.org/officeDocument/2006/relationships/slide" Target="/ppt/slides/slide4.xml" Id="R9d6c7d5184894e76" /><Relationship Type="http://schemas.openxmlformats.org/officeDocument/2006/relationships/slide" Target="/ppt/slides/slide5.xml" Id="Rb8215412b8494445" /><Relationship Type="http://schemas.openxmlformats.org/officeDocument/2006/relationships/slide" Target="/ppt/slides/slide6.xml" Id="R01aeaaa465f8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fc239b5de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6dbb4be154d7f" /><Relationship Type="http://schemas.openxmlformats.org/officeDocument/2006/relationships/theme" Target="/ppt/slideMasters/theme/theme1.xml" Id="R8a2f52e9543045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6dbb4be15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8a9cf8561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05d875a3a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ce0ed76f64e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081beb0174a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5fdc5188f46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a8bceb5454d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