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0e7fc7e6f148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cd10f1fb04ec5"/>
  </p:sldMasterIdLst>
  <p:sldIdLst>
    <p:sldId xmlns:r="http://schemas.openxmlformats.org/officeDocument/2006/relationships" id="256" r:id="R7e1dfa60f29b40d4"/>
    <p:sldId xmlns:r="http://schemas.openxmlformats.org/officeDocument/2006/relationships" id="257" r:id="Re3a20117a5f74598"/>
    <p:sldId xmlns:r="http://schemas.openxmlformats.org/officeDocument/2006/relationships" id="258" r:id="R17cd10e2a0534bb0"/>
    <p:sldId xmlns:r="http://schemas.openxmlformats.org/officeDocument/2006/relationships" id="259" r:id="R2ebfca95eb0744fd"/>
    <p:sldId xmlns:r="http://schemas.openxmlformats.org/officeDocument/2006/relationships" id="260" r:id="R1e325dbb62e94fec"/>
    <p:sldId xmlns:r="http://schemas.openxmlformats.org/officeDocument/2006/relationships" id="261" r:id="R1628921de2ab49e4"/>
    <p:sldId xmlns:r="http://schemas.openxmlformats.org/officeDocument/2006/relationships" id="262" r:id="R805361717f19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cd10f1fb04ec5" /><Relationship Type="http://schemas.openxmlformats.org/officeDocument/2006/relationships/slide" Target="/ppt/slides/slide1.xml" Id="R7e1dfa60f29b40d4" /><Relationship Type="http://schemas.openxmlformats.org/officeDocument/2006/relationships/slide" Target="/ppt/slides/slide2.xml" Id="Re3a20117a5f74598" /><Relationship Type="http://schemas.openxmlformats.org/officeDocument/2006/relationships/slide" Target="/ppt/slides/slide3.xml" Id="R17cd10e2a0534bb0" /><Relationship Type="http://schemas.openxmlformats.org/officeDocument/2006/relationships/slide" Target="/ppt/slides/slide4.xml" Id="R2ebfca95eb0744fd" /><Relationship Type="http://schemas.openxmlformats.org/officeDocument/2006/relationships/slide" Target="/ppt/slides/slide5.xml" Id="R1e325dbb62e94fec" /><Relationship Type="http://schemas.openxmlformats.org/officeDocument/2006/relationships/slide" Target="/ppt/slides/slide6.xml" Id="R1628921de2ab49e4" /><Relationship Type="http://schemas.openxmlformats.org/officeDocument/2006/relationships/slide" Target="/ppt/slides/slide7.xml" Id="R805361717f19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0b05e9a0a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6d988346c4174" /><Relationship Type="http://schemas.openxmlformats.org/officeDocument/2006/relationships/theme" Target="/ppt/slideMasters/theme/theme1.xml" Id="R7491c6244790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6d988346c41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83a34ec3b49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2f9923ad5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dc97cb75f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fed0429ce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bd58d666b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9dbf79f1b4e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563b118954c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BJØRNAR ERETVEIT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1 643 369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2 114 214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ERETVEIT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Gangdalsveien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ERETVEIT AS</a:t>
            </a:r>
          </a:p>
        </p:txBody>
      </p:sp>
    </p:spTree>
  </p:cSld>
  <p:clrMapOvr>
    <a:masterClrMapping xmlns:a="http://schemas.openxmlformats.org/drawingml/2006/main"/>
  </p:clrMapOvr>
</p:sld>
</file>