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aec8b7bc834f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2203ea39f74306"/>
  </p:sldMasterIdLst>
  <p:sldIdLst>
    <p:sldId xmlns:r="http://schemas.openxmlformats.org/officeDocument/2006/relationships" id="256" r:id="R0d3ef5dd506146e8"/>
    <p:sldId xmlns:r="http://schemas.openxmlformats.org/officeDocument/2006/relationships" id="257" r:id="R566f715fc8314c0e"/>
    <p:sldId xmlns:r="http://schemas.openxmlformats.org/officeDocument/2006/relationships" id="258" r:id="R30daceeca3ce4ae7"/>
    <p:sldId xmlns:r="http://schemas.openxmlformats.org/officeDocument/2006/relationships" id="259" r:id="Rb7f0813fa9fd4736"/>
    <p:sldId xmlns:r="http://schemas.openxmlformats.org/officeDocument/2006/relationships" id="260" r:id="R3a55375652ea4995"/>
    <p:sldId xmlns:r="http://schemas.openxmlformats.org/officeDocument/2006/relationships" id="261" r:id="R80d6be8b71ca4ed6"/>
    <p:sldId xmlns:r="http://schemas.openxmlformats.org/officeDocument/2006/relationships" id="262" r:id="R8af012594e1643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2203ea39f74306" /><Relationship Type="http://schemas.openxmlformats.org/officeDocument/2006/relationships/slide" Target="/ppt/slides/slide1.xml" Id="R0d3ef5dd506146e8" /><Relationship Type="http://schemas.openxmlformats.org/officeDocument/2006/relationships/slide" Target="/ppt/slides/slide2.xml" Id="R566f715fc8314c0e" /><Relationship Type="http://schemas.openxmlformats.org/officeDocument/2006/relationships/slide" Target="/ppt/slides/slide3.xml" Id="R30daceeca3ce4ae7" /><Relationship Type="http://schemas.openxmlformats.org/officeDocument/2006/relationships/slide" Target="/ppt/slides/slide4.xml" Id="Rb7f0813fa9fd4736" /><Relationship Type="http://schemas.openxmlformats.org/officeDocument/2006/relationships/slide" Target="/ppt/slides/slide5.xml" Id="R3a55375652ea4995" /><Relationship Type="http://schemas.openxmlformats.org/officeDocument/2006/relationships/slide" Target="/ppt/slides/slide6.xml" Id="R80d6be8b71ca4ed6" /><Relationship Type="http://schemas.openxmlformats.org/officeDocument/2006/relationships/slide" Target="/ppt/slides/slide7.xml" Id="R8af012594e1643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ba6850f564f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a63de260f412a" /><Relationship Type="http://schemas.openxmlformats.org/officeDocument/2006/relationships/theme" Target="/ppt/slideMasters/theme/theme1.xml" Id="R7e72b3a9f24f49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9a63de260f41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a5b1d5f1b40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970b62e414e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daa2d00af42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5d94077d446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fa1e7402d4f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0bb37699b4c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9edaa11ec47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 &amp; LUNDAL REVISJONSSELSKAP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&amp; LUNDAL REVISJONSSELSKAP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194 816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333 360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&amp; LUNDAL REVISJONSSELSKAP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06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930 443 069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