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5a286343b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05705ea994489"/>
  </p:sldMasterIdLst>
  <p:sldIdLst>
    <p:sldId xmlns:r="http://schemas.openxmlformats.org/officeDocument/2006/relationships" id="256" r:id="Rb526170740304793"/>
    <p:sldId xmlns:r="http://schemas.openxmlformats.org/officeDocument/2006/relationships" id="257" r:id="R583c5345557648dc"/>
    <p:sldId xmlns:r="http://schemas.openxmlformats.org/officeDocument/2006/relationships" id="258" r:id="R5cf3b140c644475b"/>
    <p:sldId xmlns:r="http://schemas.openxmlformats.org/officeDocument/2006/relationships" id="259" r:id="R8bad862a4d824927"/>
    <p:sldId xmlns:r="http://schemas.openxmlformats.org/officeDocument/2006/relationships" id="260" r:id="Rab0037b966054614"/>
    <p:sldId xmlns:r="http://schemas.openxmlformats.org/officeDocument/2006/relationships" id="261" r:id="R6e9fc6eb3f0343f1"/>
    <p:sldId xmlns:r="http://schemas.openxmlformats.org/officeDocument/2006/relationships" id="262" r:id="R77681149ead5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05705ea994489" /><Relationship Type="http://schemas.openxmlformats.org/officeDocument/2006/relationships/slide" Target="/ppt/slides/slide1.xml" Id="Rb526170740304793" /><Relationship Type="http://schemas.openxmlformats.org/officeDocument/2006/relationships/slide" Target="/ppt/slides/slide2.xml" Id="R583c5345557648dc" /><Relationship Type="http://schemas.openxmlformats.org/officeDocument/2006/relationships/slide" Target="/ppt/slides/slide3.xml" Id="R5cf3b140c644475b" /><Relationship Type="http://schemas.openxmlformats.org/officeDocument/2006/relationships/slide" Target="/ppt/slides/slide4.xml" Id="R8bad862a4d824927" /><Relationship Type="http://schemas.openxmlformats.org/officeDocument/2006/relationships/slide" Target="/ppt/slides/slide5.xml" Id="Rab0037b966054614" /><Relationship Type="http://schemas.openxmlformats.org/officeDocument/2006/relationships/slide" Target="/ppt/slides/slide6.xml" Id="R6e9fc6eb3f0343f1" /><Relationship Type="http://schemas.openxmlformats.org/officeDocument/2006/relationships/slide" Target="/ppt/slides/slide7.xml" Id="R77681149ead5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befb19ff845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9ddf058b4a63" /><Relationship Type="http://schemas.openxmlformats.org/officeDocument/2006/relationships/theme" Target="/ppt/slideMasters/theme/theme1.xml" Id="R184a111f73ad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99ddf058b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ef0c0a9b1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c28161fb2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946b78283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d567328a348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72f3c5fa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cfb9fe1ca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3e3a5068b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DFB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