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61dde137b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65c4532cf4c32"/>
  </p:sldMasterIdLst>
  <p:sldIdLst>
    <p:sldId xmlns:r="http://schemas.openxmlformats.org/officeDocument/2006/relationships" id="256" r:id="R75dc282a7ca44f7f"/>
    <p:sldId xmlns:r="http://schemas.openxmlformats.org/officeDocument/2006/relationships" id="257" r:id="Rd5c3f3ad82e24b8c"/>
    <p:sldId xmlns:r="http://schemas.openxmlformats.org/officeDocument/2006/relationships" id="258" r:id="R53e586a0b9804fce"/>
    <p:sldId xmlns:r="http://schemas.openxmlformats.org/officeDocument/2006/relationships" id="259" r:id="R4ba17bb16f0c4675"/>
    <p:sldId xmlns:r="http://schemas.openxmlformats.org/officeDocument/2006/relationships" id="260" r:id="Rd0064dceb8504979"/>
    <p:sldId xmlns:r="http://schemas.openxmlformats.org/officeDocument/2006/relationships" id="261" r:id="R3c844325d69a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65c4532cf4c32" /><Relationship Type="http://schemas.openxmlformats.org/officeDocument/2006/relationships/slide" Target="/ppt/slides/slide1.xml" Id="R75dc282a7ca44f7f" /><Relationship Type="http://schemas.openxmlformats.org/officeDocument/2006/relationships/slide" Target="/ppt/slides/slide2.xml" Id="Rd5c3f3ad82e24b8c" /><Relationship Type="http://schemas.openxmlformats.org/officeDocument/2006/relationships/slide" Target="/ppt/slides/slide3.xml" Id="R53e586a0b9804fce" /><Relationship Type="http://schemas.openxmlformats.org/officeDocument/2006/relationships/slide" Target="/ppt/slides/slide4.xml" Id="R4ba17bb16f0c4675" /><Relationship Type="http://schemas.openxmlformats.org/officeDocument/2006/relationships/slide" Target="/ppt/slides/slide5.xml" Id="Rd0064dceb8504979" /><Relationship Type="http://schemas.openxmlformats.org/officeDocument/2006/relationships/slide" Target="/ppt/slides/slide6.xml" Id="R3c844325d69a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b2309fcd2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3a1c1f7048cd" /><Relationship Type="http://schemas.openxmlformats.org/officeDocument/2006/relationships/theme" Target="/ppt/slideMasters/theme/theme1.xml" Id="Raa3f27268c834a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a3a1c1f70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d660e105f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6610240b4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6cba5524e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3265dccc0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757a1dac4a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b2c5f26748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