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0be5b485df47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b61401a2c4399"/>
  </p:sldMasterIdLst>
  <p:sldIdLst>
    <p:sldId xmlns:r="http://schemas.openxmlformats.org/officeDocument/2006/relationships" id="256" r:id="R3b5e1dd4f6924663"/>
    <p:sldId xmlns:r="http://schemas.openxmlformats.org/officeDocument/2006/relationships" id="257" r:id="R7aeae1ff296543b2"/>
    <p:sldId xmlns:r="http://schemas.openxmlformats.org/officeDocument/2006/relationships" id="258" r:id="R7374ec43867d466e"/>
    <p:sldId xmlns:r="http://schemas.openxmlformats.org/officeDocument/2006/relationships" id="259" r:id="R9b9c2ebdeac2472a"/>
    <p:sldId xmlns:r="http://schemas.openxmlformats.org/officeDocument/2006/relationships" id="260" r:id="Re6b527852ea4458d"/>
    <p:sldId xmlns:r="http://schemas.openxmlformats.org/officeDocument/2006/relationships" id="261" r:id="R3d2a82d3bca94ff7"/>
    <p:sldId xmlns:r="http://schemas.openxmlformats.org/officeDocument/2006/relationships" id="262" r:id="R8b6a260043a0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b61401a2c4399" /><Relationship Type="http://schemas.openxmlformats.org/officeDocument/2006/relationships/slide" Target="/ppt/slides/slide1.xml" Id="R3b5e1dd4f6924663" /><Relationship Type="http://schemas.openxmlformats.org/officeDocument/2006/relationships/slide" Target="/ppt/slides/slide2.xml" Id="R7aeae1ff296543b2" /><Relationship Type="http://schemas.openxmlformats.org/officeDocument/2006/relationships/slide" Target="/ppt/slides/slide3.xml" Id="R7374ec43867d466e" /><Relationship Type="http://schemas.openxmlformats.org/officeDocument/2006/relationships/slide" Target="/ppt/slides/slide4.xml" Id="R9b9c2ebdeac2472a" /><Relationship Type="http://schemas.openxmlformats.org/officeDocument/2006/relationships/slide" Target="/ppt/slides/slide5.xml" Id="Re6b527852ea4458d" /><Relationship Type="http://schemas.openxmlformats.org/officeDocument/2006/relationships/slide" Target="/ppt/slides/slide6.xml" Id="R3d2a82d3bca94ff7" /><Relationship Type="http://schemas.openxmlformats.org/officeDocument/2006/relationships/slide" Target="/ppt/slides/slide7.xml" Id="R8b6a260043a0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9f6e76649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0add8021946db" /><Relationship Type="http://schemas.openxmlformats.org/officeDocument/2006/relationships/theme" Target="/ppt/slideMasters/theme/theme1.xml" Id="R37bca06a2f32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0add8021946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fdf59446d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f0d9092f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a48c2ecb748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fa1415840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c0a27a3a2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7623ecc2d4e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c72db1c74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