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5d1efba5ad46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5af7cccdd8431f"/>
  </p:sldMasterIdLst>
  <p:sldIdLst>
    <p:sldId xmlns:r="http://schemas.openxmlformats.org/officeDocument/2006/relationships" id="256" r:id="Reb7319fd829548ce"/>
    <p:sldId xmlns:r="http://schemas.openxmlformats.org/officeDocument/2006/relationships" id="257" r:id="Rd4d43f6c09b64e46"/>
    <p:sldId xmlns:r="http://schemas.openxmlformats.org/officeDocument/2006/relationships" id="258" r:id="R63d3e304c13a4405"/>
    <p:sldId xmlns:r="http://schemas.openxmlformats.org/officeDocument/2006/relationships" id="259" r:id="R953da473029f4d0d"/>
    <p:sldId xmlns:r="http://schemas.openxmlformats.org/officeDocument/2006/relationships" id="260" r:id="Rc88b04ebbbb149a5"/>
    <p:sldId xmlns:r="http://schemas.openxmlformats.org/officeDocument/2006/relationships" id="261" r:id="R8f14608534864713"/>
    <p:sldId xmlns:r="http://schemas.openxmlformats.org/officeDocument/2006/relationships" id="262" r:id="R92bb52bd361f4e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5af7cccdd8431f" /><Relationship Type="http://schemas.openxmlformats.org/officeDocument/2006/relationships/slide" Target="/ppt/slides/slide1.xml" Id="Reb7319fd829548ce" /><Relationship Type="http://schemas.openxmlformats.org/officeDocument/2006/relationships/slide" Target="/ppt/slides/slide2.xml" Id="Rd4d43f6c09b64e46" /><Relationship Type="http://schemas.openxmlformats.org/officeDocument/2006/relationships/slide" Target="/ppt/slides/slide3.xml" Id="R63d3e304c13a4405" /><Relationship Type="http://schemas.openxmlformats.org/officeDocument/2006/relationships/slide" Target="/ppt/slides/slide4.xml" Id="R953da473029f4d0d" /><Relationship Type="http://schemas.openxmlformats.org/officeDocument/2006/relationships/slide" Target="/ppt/slides/slide5.xml" Id="Rc88b04ebbbb149a5" /><Relationship Type="http://schemas.openxmlformats.org/officeDocument/2006/relationships/slide" Target="/ppt/slides/slide6.xml" Id="R8f14608534864713" /><Relationship Type="http://schemas.openxmlformats.org/officeDocument/2006/relationships/slide" Target="/ppt/slides/slide7.xml" Id="R92bb52bd361f4e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07bc9af58048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7932e66fc4a2c" /><Relationship Type="http://schemas.openxmlformats.org/officeDocument/2006/relationships/theme" Target="/ppt/slideMasters/theme/theme1.xml" Id="R1cf599bc034f4d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17932e66fc4a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7ff4e716f42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eb167b4d945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d774bb5bf41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ec62be3034b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f04411ae342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b6489fefd47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17d83b39847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ODAM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ODAM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925 760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1 740 078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AMDAHL ODD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