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0831233fe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0c26a1f1b4751"/>
  </p:sldMasterIdLst>
  <p:sldIdLst>
    <p:sldId xmlns:r="http://schemas.openxmlformats.org/officeDocument/2006/relationships" id="256" r:id="Rea82210f5aa74678"/>
    <p:sldId xmlns:r="http://schemas.openxmlformats.org/officeDocument/2006/relationships" id="257" r:id="R51109db36fe44ba8"/>
    <p:sldId xmlns:r="http://schemas.openxmlformats.org/officeDocument/2006/relationships" id="258" r:id="R602c5a79b7be4b23"/>
    <p:sldId xmlns:r="http://schemas.openxmlformats.org/officeDocument/2006/relationships" id="259" r:id="Re3edf8aad4364ab4"/>
    <p:sldId xmlns:r="http://schemas.openxmlformats.org/officeDocument/2006/relationships" id="260" r:id="Rb2555e8150374eba"/>
    <p:sldId xmlns:r="http://schemas.openxmlformats.org/officeDocument/2006/relationships" id="261" r:id="R8a1099749658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0c26a1f1b4751" /><Relationship Type="http://schemas.openxmlformats.org/officeDocument/2006/relationships/slide" Target="/ppt/slides/slide1.xml" Id="Rea82210f5aa74678" /><Relationship Type="http://schemas.openxmlformats.org/officeDocument/2006/relationships/slide" Target="/ppt/slides/slide2.xml" Id="R51109db36fe44ba8" /><Relationship Type="http://schemas.openxmlformats.org/officeDocument/2006/relationships/slide" Target="/ppt/slides/slide3.xml" Id="R602c5a79b7be4b23" /><Relationship Type="http://schemas.openxmlformats.org/officeDocument/2006/relationships/slide" Target="/ppt/slides/slide4.xml" Id="Re3edf8aad4364ab4" /><Relationship Type="http://schemas.openxmlformats.org/officeDocument/2006/relationships/slide" Target="/ppt/slides/slide5.xml" Id="Rb2555e8150374eba" /><Relationship Type="http://schemas.openxmlformats.org/officeDocument/2006/relationships/slide" Target="/ppt/slides/slide6.xml" Id="R8a1099749658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63827c579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0f00af76c4f0b" /><Relationship Type="http://schemas.openxmlformats.org/officeDocument/2006/relationships/theme" Target="/ppt/slideMasters/theme/theme1.xml" Id="Ra9351f9bb3ce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0f00af76c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ab28f9ac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2581a5efe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a894d433d49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c3ac7837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d3deef0fd4e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4502db59f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