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3890cac53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7014f178644e0"/>
  </p:sldMasterIdLst>
  <p:sldIdLst>
    <p:sldId xmlns:r="http://schemas.openxmlformats.org/officeDocument/2006/relationships" id="256" r:id="Rac7e16e891704e7e"/>
    <p:sldId xmlns:r="http://schemas.openxmlformats.org/officeDocument/2006/relationships" id="257" r:id="R1ef28a03c3174832"/>
    <p:sldId xmlns:r="http://schemas.openxmlformats.org/officeDocument/2006/relationships" id="258" r:id="R00d114327fce4242"/>
    <p:sldId xmlns:r="http://schemas.openxmlformats.org/officeDocument/2006/relationships" id="259" r:id="R3d6f6150dd3141c9"/>
    <p:sldId xmlns:r="http://schemas.openxmlformats.org/officeDocument/2006/relationships" id="260" r:id="R78019df0ad49472c"/>
    <p:sldId xmlns:r="http://schemas.openxmlformats.org/officeDocument/2006/relationships" id="261" r:id="Rfcc45a41c0374f8e"/>
    <p:sldId xmlns:r="http://schemas.openxmlformats.org/officeDocument/2006/relationships" id="262" r:id="R6bbac02b231f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7014f178644e0" /><Relationship Type="http://schemas.openxmlformats.org/officeDocument/2006/relationships/slide" Target="/ppt/slides/slide1.xml" Id="Rac7e16e891704e7e" /><Relationship Type="http://schemas.openxmlformats.org/officeDocument/2006/relationships/slide" Target="/ppt/slides/slide2.xml" Id="R1ef28a03c3174832" /><Relationship Type="http://schemas.openxmlformats.org/officeDocument/2006/relationships/slide" Target="/ppt/slides/slide3.xml" Id="R00d114327fce4242" /><Relationship Type="http://schemas.openxmlformats.org/officeDocument/2006/relationships/slide" Target="/ppt/slides/slide4.xml" Id="R3d6f6150dd3141c9" /><Relationship Type="http://schemas.openxmlformats.org/officeDocument/2006/relationships/slide" Target="/ppt/slides/slide5.xml" Id="R78019df0ad49472c" /><Relationship Type="http://schemas.openxmlformats.org/officeDocument/2006/relationships/slide" Target="/ppt/slides/slide6.xml" Id="Rfcc45a41c0374f8e" /><Relationship Type="http://schemas.openxmlformats.org/officeDocument/2006/relationships/slide" Target="/ppt/slides/slide7.xml" Id="R6bbac02b231f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caff326be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a28f82e34c8c" /><Relationship Type="http://schemas.openxmlformats.org/officeDocument/2006/relationships/theme" Target="/ppt/slideMasters/theme/theme1.xml" Id="Rf1210b73089b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8a28f82e3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e0bbc04e849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111761b92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188c027b0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804be0c43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ca900642d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773da49ac45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bc164a064c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