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646b32b24f84c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339ee9c89246f8"/>
  </p:sldMasterIdLst>
  <p:sldIdLst>
    <p:sldId xmlns:r="http://schemas.openxmlformats.org/officeDocument/2006/relationships" id="256" r:id="Rda9e2a2ce060413e"/>
    <p:sldId xmlns:r="http://schemas.openxmlformats.org/officeDocument/2006/relationships" id="257" r:id="R6af7f6d37f7040e2"/>
    <p:sldId xmlns:r="http://schemas.openxmlformats.org/officeDocument/2006/relationships" id="258" r:id="Rb2e66c40dd294b56"/>
    <p:sldId xmlns:r="http://schemas.openxmlformats.org/officeDocument/2006/relationships" id="259" r:id="R4071053b344d43f1"/>
    <p:sldId xmlns:r="http://schemas.openxmlformats.org/officeDocument/2006/relationships" id="260" r:id="R877025eb86784f07"/>
    <p:sldId xmlns:r="http://schemas.openxmlformats.org/officeDocument/2006/relationships" id="261" r:id="Ra9e0cbdc58f64a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339ee9c89246f8" /><Relationship Type="http://schemas.openxmlformats.org/officeDocument/2006/relationships/slide" Target="/ppt/slides/slide1.xml" Id="Rda9e2a2ce060413e" /><Relationship Type="http://schemas.openxmlformats.org/officeDocument/2006/relationships/slide" Target="/ppt/slides/slide2.xml" Id="R6af7f6d37f7040e2" /><Relationship Type="http://schemas.openxmlformats.org/officeDocument/2006/relationships/slide" Target="/ppt/slides/slide3.xml" Id="Rb2e66c40dd294b56" /><Relationship Type="http://schemas.openxmlformats.org/officeDocument/2006/relationships/slide" Target="/ppt/slides/slide4.xml" Id="R4071053b344d43f1" /><Relationship Type="http://schemas.openxmlformats.org/officeDocument/2006/relationships/slide" Target="/ppt/slides/slide5.xml" Id="R877025eb86784f07" /><Relationship Type="http://schemas.openxmlformats.org/officeDocument/2006/relationships/slide" Target="/ppt/slides/slide6.xml" Id="Ra9e0cbdc58f64a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ec9e49e1a344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fc841f1b34e4b" /><Relationship Type="http://schemas.openxmlformats.org/officeDocument/2006/relationships/theme" Target="/ppt/slideMasters/theme/theme1.xml" Id="R25e4b5f3679148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5fc841f1b34e4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8e86878ec842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266a666e254f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033ded4f594f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06c1562f7747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5ad2f5cb444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2ed6a4ad574f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CATENA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Smevika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7802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