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163d065d64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cfdedff4d4e1c"/>
  </p:sldMasterIdLst>
  <p:sldIdLst>
    <p:sldId xmlns:r="http://schemas.openxmlformats.org/officeDocument/2006/relationships" id="256" r:id="R6eb8f843651f4169"/>
    <p:sldId xmlns:r="http://schemas.openxmlformats.org/officeDocument/2006/relationships" id="257" r:id="Rc613a026016341f3"/>
    <p:sldId xmlns:r="http://schemas.openxmlformats.org/officeDocument/2006/relationships" id="258" r:id="Rcc2f3c040a954437"/>
    <p:sldId xmlns:r="http://schemas.openxmlformats.org/officeDocument/2006/relationships" id="259" r:id="R878cdc5e3b7949c5"/>
    <p:sldId xmlns:r="http://schemas.openxmlformats.org/officeDocument/2006/relationships" id="260" r:id="Rf08c60e6eb244db3"/>
    <p:sldId xmlns:r="http://schemas.openxmlformats.org/officeDocument/2006/relationships" id="261" r:id="Rb413436cc39d4f3a"/>
    <p:sldId xmlns:r="http://schemas.openxmlformats.org/officeDocument/2006/relationships" id="262" r:id="Rd63c0e578115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cfdedff4d4e1c" /><Relationship Type="http://schemas.openxmlformats.org/officeDocument/2006/relationships/slide" Target="/ppt/slides/slide1.xml" Id="R6eb8f843651f4169" /><Relationship Type="http://schemas.openxmlformats.org/officeDocument/2006/relationships/slide" Target="/ppt/slides/slide2.xml" Id="Rc613a026016341f3" /><Relationship Type="http://schemas.openxmlformats.org/officeDocument/2006/relationships/slide" Target="/ppt/slides/slide3.xml" Id="Rcc2f3c040a954437" /><Relationship Type="http://schemas.openxmlformats.org/officeDocument/2006/relationships/slide" Target="/ppt/slides/slide4.xml" Id="R878cdc5e3b7949c5" /><Relationship Type="http://schemas.openxmlformats.org/officeDocument/2006/relationships/slide" Target="/ppt/slides/slide5.xml" Id="Rf08c60e6eb244db3" /><Relationship Type="http://schemas.openxmlformats.org/officeDocument/2006/relationships/slide" Target="/ppt/slides/slide6.xml" Id="Rb413436cc39d4f3a" /><Relationship Type="http://schemas.openxmlformats.org/officeDocument/2006/relationships/slide" Target="/ppt/slides/slide7.xml" Id="Rd63c0e578115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c5123259c41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d99d0a05546c4" /><Relationship Type="http://schemas.openxmlformats.org/officeDocument/2006/relationships/theme" Target="/ppt/slideMasters/theme/theme1.xml" Id="Rf364e2407d79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9d99d0a055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1353ea0fb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4f012d778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a23282638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086eb1a3c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5152e43ec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20c12a3e0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6d0e1ce5a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