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c447bf622b4b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bfa9aea42c4be9"/>
  </p:sldMasterIdLst>
  <p:sldIdLst>
    <p:sldId xmlns:r="http://schemas.openxmlformats.org/officeDocument/2006/relationships" id="256" r:id="R15f4572cbb654180"/>
    <p:sldId xmlns:r="http://schemas.openxmlformats.org/officeDocument/2006/relationships" id="257" r:id="Re94dff59030f43ac"/>
    <p:sldId xmlns:r="http://schemas.openxmlformats.org/officeDocument/2006/relationships" id="258" r:id="Rf7bb6eec16d34ad9"/>
    <p:sldId xmlns:r="http://schemas.openxmlformats.org/officeDocument/2006/relationships" id="259" r:id="R6f471d9cfe1946a5"/>
    <p:sldId xmlns:r="http://schemas.openxmlformats.org/officeDocument/2006/relationships" id="260" r:id="Rd8454da2cbee48f7"/>
    <p:sldId xmlns:r="http://schemas.openxmlformats.org/officeDocument/2006/relationships" id="261" r:id="R45c3c53771a04fb9"/>
    <p:sldId xmlns:r="http://schemas.openxmlformats.org/officeDocument/2006/relationships" id="262" r:id="Rba1ea4b69b974d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bfa9aea42c4be9" /><Relationship Type="http://schemas.openxmlformats.org/officeDocument/2006/relationships/slide" Target="/ppt/slides/slide1.xml" Id="R15f4572cbb654180" /><Relationship Type="http://schemas.openxmlformats.org/officeDocument/2006/relationships/slide" Target="/ppt/slides/slide2.xml" Id="Re94dff59030f43ac" /><Relationship Type="http://schemas.openxmlformats.org/officeDocument/2006/relationships/slide" Target="/ppt/slides/slide3.xml" Id="Rf7bb6eec16d34ad9" /><Relationship Type="http://schemas.openxmlformats.org/officeDocument/2006/relationships/slide" Target="/ppt/slides/slide4.xml" Id="R6f471d9cfe1946a5" /><Relationship Type="http://schemas.openxmlformats.org/officeDocument/2006/relationships/slide" Target="/ppt/slides/slide5.xml" Id="Rd8454da2cbee48f7" /><Relationship Type="http://schemas.openxmlformats.org/officeDocument/2006/relationships/slide" Target="/ppt/slides/slide6.xml" Id="R45c3c53771a04fb9" /><Relationship Type="http://schemas.openxmlformats.org/officeDocument/2006/relationships/slide" Target="/ppt/slides/slide7.xml" Id="Rba1ea4b69b974d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1161ba7e3e41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4c7691b4e4323" /><Relationship Type="http://schemas.openxmlformats.org/officeDocument/2006/relationships/theme" Target="/ppt/slideMasters/theme/theme1.xml" Id="Recd4d007d5854e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94c7691b4e43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81ff66df746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1bd35a6c141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a09f555d949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1e0763d974e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25b677dac44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6bd9752bf4d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fb33e8b0343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EGGE &amp; ØEN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EGGE &amp; ØEN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−213 328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7 054 020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16 364 092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174 412 811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Korskirkeallmenningen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