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4827b2069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dfd2b006a4a9a"/>
  </p:sldMasterIdLst>
  <p:sldIdLst>
    <p:sldId xmlns:r="http://schemas.openxmlformats.org/officeDocument/2006/relationships" id="256" r:id="R60ec472f904b49e0"/>
    <p:sldId xmlns:r="http://schemas.openxmlformats.org/officeDocument/2006/relationships" id="257" r:id="Re3e9c465e42c4255"/>
    <p:sldId xmlns:r="http://schemas.openxmlformats.org/officeDocument/2006/relationships" id="258" r:id="R7600d534b24647e7"/>
    <p:sldId xmlns:r="http://schemas.openxmlformats.org/officeDocument/2006/relationships" id="259" r:id="R1945335445454f96"/>
    <p:sldId xmlns:r="http://schemas.openxmlformats.org/officeDocument/2006/relationships" id="260" r:id="Radf041c25b32460e"/>
    <p:sldId xmlns:r="http://schemas.openxmlformats.org/officeDocument/2006/relationships" id="261" r:id="Rd1997c9990b34cf3"/>
    <p:sldId xmlns:r="http://schemas.openxmlformats.org/officeDocument/2006/relationships" id="262" r:id="Rb4ae1812da49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dfd2b006a4a9a" /><Relationship Type="http://schemas.openxmlformats.org/officeDocument/2006/relationships/slide" Target="/ppt/slides/slide1.xml" Id="R60ec472f904b49e0" /><Relationship Type="http://schemas.openxmlformats.org/officeDocument/2006/relationships/slide" Target="/ppt/slides/slide2.xml" Id="Re3e9c465e42c4255" /><Relationship Type="http://schemas.openxmlformats.org/officeDocument/2006/relationships/slide" Target="/ppt/slides/slide3.xml" Id="R7600d534b24647e7" /><Relationship Type="http://schemas.openxmlformats.org/officeDocument/2006/relationships/slide" Target="/ppt/slides/slide4.xml" Id="R1945335445454f96" /><Relationship Type="http://schemas.openxmlformats.org/officeDocument/2006/relationships/slide" Target="/ppt/slides/slide5.xml" Id="Radf041c25b32460e" /><Relationship Type="http://schemas.openxmlformats.org/officeDocument/2006/relationships/slide" Target="/ppt/slides/slide6.xml" Id="Rd1997c9990b34cf3" /><Relationship Type="http://schemas.openxmlformats.org/officeDocument/2006/relationships/slide" Target="/ppt/slides/slide7.xml" Id="Rb4ae1812da49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828dc44b7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30625bf04c9a" /><Relationship Type="http://schemas.openxmlformats.org/officeDocument/2006/relationships/theme" Target="/ppt/slideMasters/theme/theme1.xml" Id="Ra2316e38b6e2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230625bf0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0997e73ae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a74c84e9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ab88d588b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d8fab266c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2fa70bd7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ab80da4e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5a160dc3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