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291105095f44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9db56aaf634c34"/>
  </p:sldMasterIdLst>
  <p:sldIdLst>
    <p:sldId xmlns:r="http://schemas.openxmlformats.org/officeDocument/2006/relationships" id="256" r:id="R69b7ee2321c24620"/>
    <p:sldId xmlns:r="http://schemas.openxmlformats.org/officeDocument/2006/relationships" id="257" r:id="Raca50f983e1343c6"/>
    <p:sldId xmlns:r="http://schemas.openxmlformats.org/officeDocument/2006/relationships" id="258" r:id="Rfde21cad14fc45c1"/>
    <p:sldId xmlns:r="http://schemas.openxmlformats.org/officeDocument/2006/relationships" id="259" r:id="Rddaff38eeba34481"/>
    <p:sldId xmlns:r="http://schemas.openxmlformats.org/officeDocument/2006/relationships" id="260" r:id="R19b27a7676fb4d99"/>
    <p:sldId xmlns:r="http://schemas.openxmlformats.org/officeDocument/2006/relationships" id="261" r:id="R43b53e4d7a0947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db56aaf634c34" /><Relationship Type="http://schemas.openxmlformats.org/officeDocument/2006/relationships/slide" Target="/ppt/slides/slide1.xml" Id="R69b7ee2321c24620" /><Relationship Type="http://schemas.openxmlformats.org/officeDocument/2006/relationships/slide" Target="/ppt/slides/slide2.xml" Id="Raca50f983e1343c6" /><Relationship Type="http://schemas.openxmlformats.org/officeDocument/2006/relationships/slide" Target="/ppt/slides/slide3.xml" Id="Rfde21cad14fc45c1" /><Relationship Type="http://schemas.openxmlformats.org/officeDocument/2006/relationships/slide" Target="/ppt/slides/slide4.xml" Id="Rddaff38eeba34481" /><Relationship Type="http://schemas.openxmlformats.org/officeDocument/2006/relationships/slide" Target="/ppt/slides/slide5.xml" Id="R19b27a7676fb4d99" /><Relationship Type="http://schemas.openxmlformats.org/officeDocument/2006/relationships/slide" Target="/ppt/slides/slide6.xml" Id="R43b53e4d7a0947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3f308217c4d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c8d3f33284663" /><Relationship Type="http://schemas.openxmlformats.org/officeDocument/2006/relationships/theme" Target="/ppt/slideMasters/theme/theme1.xml" Id="R48a045e4fe2e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c8d3f332846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1e6af20db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61afb82d74f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c4ae6a7dc4c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b670a359c4c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f0ef37dda45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7a98d27b1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