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eb32bca08e34c9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8c58a70d1684e0b"/>
  </p:sldMasterIdLst>
  <p:sldIdLst>
    <p:sldId xmlns:r="http://schemas.openxmlformats.org/officeDocument/2006/relationships" id="256" r:id="R0399c59102b842ac"/>
    <p:sldId xmlns:r="http://schemas.openxmlformats.org/officeDocument/2006/relationships" id="257" r:id="R046c54da28244911"/>
    <p:sldId xmlns:r="http://schemas.openxmlformats.org/officeDocument/2006/relationships" id="258" r:id="R6ef4f6498705446f"/>
    <p:sldId xmlns:r="http://schemas.openxmlformats.org/officeDocument/2006/relationships" id="259" r:id="Ra2006765683d43ec"/>
    <p:sldId xmlns:r="http://schemas.openxmlformats.org/officeDocument/2006/relationships" id="260" r:id="Ra0b4491a46dd40e2"/>
    <p:sldId xmlns:r="http://schemas.openxmlformats.org/officeDocument/2006/relationships" id="261" r:id="Ra2910bc8cea8472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8c58a70d1684e0b" /><Relationship Type="http://schemas.openxmlformats.org/officeDocument/2006/relationships/slide" Target="/ppt/slides/slide1.xml" Id="R0399c59102b842ac" /><Relationship Type="http://schemas.openxmlformats.org/officeDocument/2006/relationships/slide" Target="/ppt/slides/slide2.xml" Id="R046c54da28244911" /><Relationship Type="http://schemas.openxmlformats.org/officeDocument/2006/relationships/slide" Target="/ppt/slides/slide3.xml" Id="R6ef4f6498705446f" /><Relationship Type="http://schemas.openxmlformats.org/officeDocument/2006/relationships/slide" Target="/ppt/slides/slide4.xml" Id="Ra2006765683d43ec" /><Relationship Type="http://schemas.openxmlformats.org/officeDocument/2006/relationships/slide" Target="/ppt/slides/slide5.xml" Id="Ra0b4491a46dd40e2" /><Relationship Type="http://schemas.openxmlformats.org/officeDocument/2006/relationships/slide" Target="/ppt/slides/slide6.xml" Id="Ra2910bc8cea8472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4e90af4dbbf46b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fc5623691c46f7" /><Relationship Type="http://schemas.openxmlformats.org/officeDocument/2006/relationships/theme" Target="/ppt/slideMasters/theme/theme1.xml" Id="Rae801852d34a4d3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7fc5623691c46f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383f1b103d46c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122d6f99d74af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e9591b6c144fa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f18ee49114445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5b3a21edf94c8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07de73c049460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VAAGE VERDI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VAAGE VERDI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VAAGE VERDI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VAAGE VERDI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VAAGE VERDI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VAAGE VERDI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Furuheimvegen 23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3712 Skien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930 462 721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VAAGE VERDI AS</a:t>
            </a:r>
          </a:p>
        </p:txBody>
      </p:sp>
    </p:spTree>
  </p:cSld>
  <p:clrMapOvr>
    <a:masterClrMapping xmlns:a="http://schemas.openxmlformats.org/drawingml/2006/main"/>
  </p:clrMapOvr>
</p:sld>
</file>