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b38e1b4fda4a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8054954be54cbf"/>
  </p:sldMasterIdLst>
  <p:sldIdLst>
    <p:sldId xmlns:r="http://schemas.openxmlformats.org/officeDocument/2006/relationships" id="256" r:id="R4517a102d5bf41bb"/>
    <p:sldId xmlns:r="http://schemas.openxmlformats.org/officeDocument/2006/relationships" id="257" r:id="R6b00dfdc60744329"/>
    <p:sldId xmlns:r="http://schemas.openxmlformats.org/officeDocument/2006/relationships" id="258" r:id="Rb82bb044a43e4765"/>
    <p:sldId xmlns:r="http://schemas.openxmlformats.org/officeDocument/2006/relationships" id="259" r:id="R307b004c262e4da9"/>
    <p:sldId xmlns:r="http://schemas.openxmlformats.org/officeDocument/2006/relationships" id="260" r:id="R0be7d230a1fb4b78"/>
    <p:sldId xmlns:r="http://schemas.openxmlformats.org/officeDocument/2006/relationships" id="261" r:id="Rd1a376bd097b46fb"/>
    <p:sldId xmlns:r="http://schemas.openxmlformats.org/officeDocument/2006/relationships" id="262" r:id="R9a02674f6a1c45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054954be54cbf" /><Relationship Type="http://schemas.openxmlformats.org/officeDocument/2006/relationships/slide" Target="/ppt/slides/slide1.xml" Id="R4517a102d5bf41bb" /><Relationship Type="http://schemas.openxmlformats.org/officeDocument/2006/relationships/slide" Target="/ppt/slides/slide2.xml" Id="R6b00dfdc60744329" /><Relationship Type="http://schemas.openxmlformats.org/officeDocument/2006/relationships/slide" Target="/ppt/slides/slide3.xml" Id="Rb82bb044a43e4765" /><Relationship Type="http://schemas.openxmlformats.org/officeDocument/2006/relationships/slide" Target="/ppt/slides/slide4.xml" Id="R307b004c262e4da9" /><Relationship Type="http://schemas.openxmlformats.org/officeDocument/2006/relationships/slide" Target="/ppt/slides/slide5.xml" Id="R0be7d230a1fb4b78" /><Relationship Type="http://schemas.openxmlformats.org/officeDocument/2006/relationships/slide" Target="/ppt/slides/slide6.xml" Id="Rd1a376bd097b46fb" /><Relationship Type="http://schemas.openxmlformats.org/officeDocument/2006/relationships/slide" Target="/ppt/slides/slide7.xml" Id="R9a02674f6a1c45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5ea0f2e4f41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d91b5a9e24ba5" /><Relationship Type="http://schemas.openxmlformats.org/officeDocument/2006/relationships/theme" Target="/ppt/slideMasters/theme/theme1.xml" Id="R7d10b2d0ffb241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9d91b5a9e24b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9c2bfbf024b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c7d496a3648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0a1e7545146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2e06b42d34a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dfbb6e0474d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32885f8e141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cc567f45243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VAAGE VERDI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2 288 293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VAAGE MARTINSEN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PETER GRANBERG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WERNER SCHULZ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MÅRTEN JACOBSSON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SØVIK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