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b9c3ae30e4f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8f72f5989491f"/>
  </p:sldMasterIdLst>
  <p:sldIdLst>
    <p:sldId xmlns:r="http://schemas.openxmlformats.org/officeDocument/2006/relationships" id="256" r:id="Rb6df402915f24309"/>
    <p:sldId xmlns:r="http://schemas.openxmlformats.org/officeDocument/2006/relationships" id="257" r:id="Ree033fee8b244425"/>
    <p:sldId xmlns:r="http://schemas.openxmlformats.org/officeDocument/2006/relationships" id="258" r:id="R1f8f3febf7da4d31"/>
    <p:sldId xmlns:r="http://schemas.openxmlformats.org/officeDocument/2006/relationships" id="259" r:id="Rdbf5b33a9ddf4b9e"/>
    <p:sldId xmlns:r="http://schemas.openxmlformats.org/officeDocument/2006/relationships" id="260" r:id="Rd642129619374226"/>
    <p:sldId xmlns:r="http://schemas.openxmlformats.org/officeDocument/2006/relationships" id="261" r:id="R7b85eb271e034f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8f72f5989491f" /><Relationship Type="http://schemas.openxmlformats.org/officeDocument/2006/relationships/slide" Target="/ppt/slides/slide1.xml" Id="Rb6df402915f24309" /><Relationship Type="http://schemas.openxmlformats.org/officeDocument/2006/relationships/slide" Target="/ppt/slides/slide2.xml" Id="Ree033fee8b244425" /><Relationship Type="http://schemas.openxmlformats.org/officeDocument/2006/relationships/slide" Target="/ppt/slides/slide3.xml" Id="R1f8f3febf7da4d31" /><Relationship Type="http://schemas.openxmlformats.org/officeDocument/2006/relationships/slide" Target="/ppt/slides/slide4.xml" Id="Rdbf5b33a9ddf4b9e" /><Relationship Type="http://schemas.openxmlformats.org/officeDocument/2006/relationships/slide" Target="/ppt/slides/slide5.xml" Id="Rd642129619374226" /><Relationship Type="http://schemas.openxmlformats.org/officeDocument/2006/relationships/slide" Target="/ppt/slides/slide6.xml" Id="R7b85eb271e034f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ee4cf932e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2ecf22a7245e2" /><Relationship Type="http://schemas.openxmlformats.org/officeDocument/2006/relationships/theme" Target="/ppt/slideMasters/theme/theme1.xml" Id="R627426c23dbd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2ecf22a72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6e3a502a741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936dae3f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90835108044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302a00a2b46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839c96e65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2751c322c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