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db9c08413c4e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382c6a74a24765"/>
  </p:sldMasterIdLst>
  <p:sldIdLst>
    <p:sldId xmlns:r="http://schemas.openxmlformats.org/officeDocument/2006/relationships" id="256" r:id="Rabafaa43ec444c90"/>
    <p:sldId xmlns:r="http://schemas.openxmlformats.org/officeDocument/2006/relationships" id="257" r:id="R0907bff92e0a419c"/>
    <p:sldId xmlns:r="http://schemas.openxmlformats.org/officeDocument/2006/relationships" id="258" r:id="R0b6ee281bd4b466e"/>
    <p:sldId xmlns:r="http://schemas.openxmlformats.org/officeDocument/2006/relationships" id="259" r:id="Re74660ec15944ec1"/>
    <p:sldId xmlns:r="http://schemas.openxmlformats.org/officeDocument/2006/relationships" id="260" r:id="Rec53f6a9e1024f1b"/>
    <p:sldId xmlns:r="http://schemas.openxmlformats.org/officeDocument/2006/relationships" id="261" r:id="Rd65f78a04ff6470c"/>
    <p:sldId xmlns:r="http://schemas.openxmlformats.org/officeDocument/2006/relationships" id="262" r:id="Rde4153b7f81a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82c6a74a24765" /><Relationship Type="http://schemas.openxmlformats.org/officeDocument/2006/relationships/slide" Target="/ppt/slides/slide1.xml" Id="Rabafaa43ec444c90" /><Relationship Type="http://schemas.openxmlformats.org/officeDocument/2006/relationships/slide" Target="/ppt/slides/slide2.xml" Id="R0907bff92e0a419c" /><Relationship Type="http://schemas.openxmlformats.org/officeDocument/2006/relationships/slide" Target="/ppt/slides/slide3.xml" Id="R0b6ee281bd4b466e" /><Relationship Type="http://schemas.openxmlformats.org/officeDocument/2006/relationships/slide" Target="/ppt/slides/slide4.xml" Id="Re74660ec15944ec1" /><Relationship Type="http://schemas.openxmlformats.org/officeDocument/2006/relationships/slide" Target="/ppt/slides/slide5.xml" Id="Rec53f6a9e1024f1b" /><Relationship Type="http://schemas.openxmlformats.org/officeDocument/2006/relationships/slide" Target="/ppt/slides/slide6.xml" Id="Rd65f78a04ff6470c" /><Relationship Type="http://schemas.openxmlformats.org/officeDocument/2006/relationships/slide" Target="/ppt/slides/slide7.xml" Id="Rde4153b7f81a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d66f79001b4c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9789c0c3e4d3b" /><Relationship Type="http://schemas.openxmlformats.org/officeDocument/2006/relationships/theme" Target="/ppt/slideMasters/theme/theme1.xml" Id="R73661511673847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e9789c0c3e4d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31a289a2444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b31b959be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88d1705644e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35ee3e590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30c1d4f264e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f8f7d43e34c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4d38f20ee4b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MOJ-INVEST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