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1a6394868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3b81a20cf4ce2"/>
  </p:sldMasterIdLst>
  <p:sldIdLst>
    <p:sldId xmlns:r="http://schemas.openxmlformats.org/officeDocument/2006/relationships" id="256" r:id="Rcdcef306ecad4994"/>
    <p:sldId xmlns:r="http://schemas.openxmlformats.org/officeDocument/2006/relationships" id="257" r:id="R713bd3311e0f4bf9"/>
    <p:sldId xmlns:r="http://schemas.openxmlformats.org/officeDocument/2006/relationships" id="258" r:id="R095007c6cddd44eb"/>
    <p:sldId xmlns:r="http://schemas.openxmlformats.org/officeDocument/2006/relationships" id="259" r:id="R75c1f0dbd586473f"/>
    <p:sldId xmlns:r="http://schemas.openxmlformats.org/officeDocument/2006/relationships" id="260" r:id="Rda1b183cdf384930"/>
    <p:sldId xmlns:r="http://schemas.openxmlformats.org/officeDocument/2006/relationships" id="261" r:id="Rd4e1ea6cdc11460f"/>
    <p:sldId xmlns:r="http://schemas.openxmlformats.org/officeDocument/2006/relationships" id="262" r:id="R4867cdcdd33f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3b81a20cf4ce2" /><Relationship Type="http://schemas.openxmlformats.org/officeDocument/2006/relationships/slide" Target="/ppt/slides/slide1.xml" Id="Rcdcef306ecad4994" /><Relationship Type="http://schemas.openxmlformats.org/officeDocument/2006/relationships/slide" Target="/ppt/slides/slide2.xml" Id="R713bd3311e0f4bf9" /><Relationship Type="http://schemas.openxmlformats.org/officeDocument/2006/relationships/slide" Target="/ppt/slides/slide3.xml" Id="R095007c6cddd44eb" /><Relationship Type="http://schemas.openxmlformats.org/officeDocument/2006/relationships/slide" Target="/ppt/slides/slide4.xml" Id="R75c1f0dbd586473f" /><Relationship Type="http://schemas.openxmlformats.org/officeDocument/2006/relationships/slide" Target="/ppt/slides/slide5.xml" Id="Rda1b183cdf384930" /><Relationship Type="http://schemas.openxmlformats.org/officeDocument/2006/relationships/slide" Target="/ppt/slides/slide6.xml" Id="Rd4e1ea6cdc11460f" /><Relationship Type="http://schemas.openxmlformats.org/officeDocument/2006/relationships/slide" Target="/ppt/slides/slide7.xml" Id="R4867cdcdd33f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a08243507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9c0a4c5444b6" /><Relationship Type="http://schemas.openxmlformats.org/officeDocument/2006/relationships/theme" Target="/ppt/slideMasters/theme/theme1.xml" Id="R63a72ef8ca8d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b9c0a4c54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23829c8e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a12729dd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96553c81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2aae39b3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71c4343f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cc6cd283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523e04bd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