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1c4797f8a0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7ba444e484c42"/>
  </p:sldMasterIdLst>
  <p:sldIdLst>
    <p:sldId xmlns:r="http://schemas.openxmlformats.org/officeDocument/2006/relationships" id="256" r:id="R9097bed6f1b54bae"/>
    <p:sldId xmlns:r="http://schemas.openxmlformats.org/officeDocument/2006/relationships" id="257" r:id="Ra43e1f825079448c"/>
    <p:sldId xmlns:r="http://schemas.openxmlformats.org/officeDocument/2006/relationships" id="258" r:id="R3e40975f6df740b3"/>
    <p:sldId xmlns:r="http://schemas.openxmlformats.org/officeDocument/2006/relationships" id="259" r:id="R445f33b2ce744b88"/>
    <p:sldId xmlns:r="http://schemas.openxmlformats.org/officeDocument/2006/relationships" id="260" r:id="R75b82dbf76654f5c"/>
    <p:sldId xmlns:r="http://schemas.openxmlformats.org/officeDocument/2006/relationships" id="261" r:id="Rf101e4d733a2452a"/>
    <p:sldId xmlns:r="http://schemas.openxmlformats.org/officeDocument/2006/relationships" id="262" r:id="R1a894d43c94d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7ba444e484c42" /><Relationship Type="http://schemas.openxmlformats.org/officeDocument/2006/relationships/slide" Target="/ppt/slides/slide1.xml" Id="R9097bed6f1b54bae" /><Relationship Type="http://schemas.openxmlformats.org/officeDocument/2006/relationships/slide" Target="/ppt/slides/slide2.xml" Id="Ra43e1f825079448c" /><Relationship Type="http://schemas.openxmlformats.org/officeDocument/2006/relationships/slide" Target="/ppt/slides/slide3.xml" Id="R3e40975f6df740b3" /><Relationship Type="http://schemas.openxmlformats.org/officeDocument/2006/relationships/slide" Target="/ppt/slides/slide4.xml" Id="R445f33b2ce744b88" /><Relationship Type="http://schemas.openxmlformats.org/officeDocument/2006/relationships/slide" Target="/ppt/slides/slide5.xml" Id="R75b82dbf76654f5c" /><Relationship Type="http://schemas.openxmlformats.org/officeDocument/2006/relationships/slide" Target="/ppt/slides/slide6.xml" Id="Rf101e4d733a2452a" /><Relationship Type="http://schemas.openxmlformats.org/officeDocument/2006/relationships/slide" Target="/ppt/slides/slide7.xml" Id="R1a894d43c94d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3a6197ca14e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19025d7734c73" /><Relationship Type="http://schemas.openxmlformats.org/officeDocument/2006/relationships/theme" Target="/ppt/slideMasters/theme/theme1.xml" Id="Rd0cfdd3c90994c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19025d7734c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95f6ec4974c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a11815353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16af781b542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ef014ea88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0e34ed1e6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efaea1ba542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14bb6d20645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