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413b4623e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d1b2b3e744961"/>
  </p:sldMasterIdLst>
  <p:sldIdLst>
    <p:sldId xmlns:r="http://schemas.openxmlformats.org/officeDocument/2006/relationships" id="256" r:id="R4939700b16b44402"/>
    <p:sldId xmlns:r="http://schemas.openxmlformats.org/officeDocument/2006/relationships" id="257" r:id="R6ea7ffde15e04aa1"/>
    <p:sldId xmlns:r="http://schemas.openxmlformats.org/officeDocument/2006/relationships" id="258" r:id="R4a4a918c35d0486f"/>
    <p:sldId xmlns:r="http://schemas.openxmlformats.org/officeDocument/2006/relationships" id="259" r:id="R24eae3c98ab34668"/>
    <p:sldId xmlns:r="http://schemas.openxmlformats.org/officeDocument/2006/relationships" id="260" r:id="Rb21af40374354f55"/>
    <p:sldId xmlns:r="http://schemas.openxmlformats.org/officeDocument/2006/relationships" id="261" r:id="R388c5999cf184700"/>
    <p:sldId xmlns:r="http://schemas.openxmlformats.org/officeDocument/2006/relationships" id="262" r:id="Ra2d4e491c0cf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d1b2b3e744961" /><Relationship Type="http://schemas.openxmlformats.org/officeDocument/2006/relationships/slide" Target="/ppt/slides/slide1.xml" Id="R4939700b16b44402" /><Relationship Type="http://schemas.openxmlformats.org/officeDocument/2006/relationships/slide" Target="/ppt/slides/slide2.xml" Id="R6ea7ffde15e04aa1" /><Relationship Type="http://schemas.openxmlformats.org/officeDocument/2006/relationships/slide" Target="/ppt/slides/slide3.xml" Id="R4a4a918c35d0486f" /><Relationship Type="http://schemas.openxmlformats.org/officeDocument/2006/relationships/slide" Target="/ppt/slides/slide4.xml" Id="R24eae3c98ab34668" /><Relationship Type="http://schemas.openxmlformats.org/officeDocument/2006/relationships/slide" Target="/ppt/slides/slide5.xml" Id="Rb21af40374354f55" /><Relationship Type="http://schemas.openxmlformats.org/officeDocument/2006/relationships/slide" Target="/ppt/slides/slide6.xml" Id="R388c5999cf184700" /><Relationship Type="http://schemas.openxmlformats.org/officeDocument/2006/relationships/slide" Target="/ppt/slides/slide7.xml" Id="Ra2d4e491c0cf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4cc82625d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ec68269a47bf" /><Relationship Type="http://schemas.openxmlformats.org/officeDocument/2006/relationships/theme" Target="/ppt/slideMasters/theme/theme1.xml" Id="R13c909d6b5fa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74ec68269a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fff763ee7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7f147cc2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78b03ce1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37320d0b1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4818abf9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79f987067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26634196e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