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4d4ec65e5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ba9777a634198"/>
  </p:sldMasterIdLst>
  <p:sldIdLst>
    <p:sldId xmlns:r="http://schemas.openxmlformats.org/officeDocument/2006/relationships" id="256" r:id="R2d070494af444781"/>
    <p:sldId xmlns:r="http://schemas.openxmlformats.org/officeDocument/2006/relationships" id="257" r:id="R86591f8f24a24a49"/>
    <p:sldId xmlns:r="http://schemas.openxmlformats.org/officeDocument/2006/relationships" id="258" r:id="R5d6b1558ad014d49"/>
    <p:sldId xmlns:r="http://schemas.openxmlformats.org/officeDocument/2006/relationships" id="259" r:id="Rb0244a8a37d94bdb"/>
    <p:sldId xmlns:r="http://schemas.openxmlformats.org/officeDocument/2006/relationships" id="260" r:id="R46aacfd2d9ad4d81"/>
    <p:sldId xmlns:r="http://schemas.openxmlformats.org/officeDocument/2006/relationships" id="261" r:id="R7e9a6a6b990848c8"/>
    <p:sldId xmlns:r="http://schemas.openxmlformats.org/officeDocument/2006/relationships" id="262" r:id="Rd6adb0065b24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ba9777a634198" /><Relationship Type="http://schemas.openxmlformats.org/officeDocument/2006/relationships/slide" Target="/ppt/slides/slide1.xml" Id="R2d070494af444781" /><Relationship Type="http://schemas.openxmlformats.org/officeDocument/2006/relationships/slide" Target="/ppt/slides/slide2.xml" Id="R86591f8f24a24a49" /><Relationship Type="http://schemas.openxmlformats.org/officeDocument/2006/relationships/slide" Target="/ppt/slides/slide3.xml" Id="R5d6b1558ad014d49" /><Relationship Type="http://schemas.openxmlformats.org/officeDocument/2006/relationships/slide" Target="/ppt/slides/slide4.xml" Id="Rb0244a8a37d94bdb" /><Relationship Type="http://schemas.openxmlformats.org/officeDocument/2006/relationships/slide" Target="/ppt/slides/slide5.xml" Id="R46aacfd2d9ad4d81" /><Relationship Type="http://schemas.openxmlformats.org/officeDocument/2006/relationships/slide" Target="/ppt/slides/slide6.xml" Id="R7e9a6a6b990848c8" /><Relationship Type="http://schemas.openxmlformats.org/officeDocument/2006/relationships/slide" Target="/ppt/slides/slide7.xml" Id="Rd6adb0065b24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3861e2444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5f7391664143" /><Relationship Type="http://schemas.openxmlformats.org/officeDocument/2006/relationships/theme" Target="/ppt/slideMasters/theme/theme1.xml" Id="R39e53b84a749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65f739166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6b6793ba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afa24ac3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a191a234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3929d193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d7f91793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85d561d00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5611bf4b4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