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45ba703bad4f2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c121965b0aa484c"/>
  </p:sldMasterIdLst>
  <p:sldIdLst>
    <p:sldId xmlns:r="http://schemas.openxmlformats.org/officeDocument/2006/relationships" id="256" r:id="R1a790e66118542b0"/>
    <p:sldId xmlns:r="http://schemas.openxmlformats.org/officeDocument/2006/relationships" id="257" r:id="Rab324f09314546e8"/>
    <p:sldId xmlns:r="http://schemas.openxmlformats.org/officeDocument/2006/relationships" id="258" r:id="R449187ec8c0f480f"/>
    <p:sldId xmlns:r="http://schemas.openxmlformats.org/officeDocument/2006/relationships" id="259" r:id="R043ff668d46f4836"/>
    <p:sldId xmlns:r="http://schemas.openxmlformats.org/officeDocument/2006/relationships" id="260" r:id="Rd030d849e2814e43"/>
    <p:sldId xmlns:r="http://schemas.openxmlformats.org/officeDocument/2006/relationships" id="261" r:id="Rb4ebfc490bca434e"/>
    <p:sldId xmlns:r="http://schemas.openxmlformats.org/officeDocument/2006/relationships" id="262" r:id="Rc7990a6738f44c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121965b0aa484c" /><Relationship Type="http://schemas.openxmlformats.org/officeDocument/2006/relationships/slide" Target="/ppt/slides/slide1.xml" Id="R1a790e66118542b0" /><Relationship Type="http://schemas.openxmlformats.org/officeDocument/2006/relationships/slide" Target="/ppt/slides/slide2.xml" Id="Rab324f09314546e8" /><Relationship Type="http://schemas.openxmlformats.org/officeDocument/2006/relationships/slide" Target="/ppt/slides/slide3.xml" Id="R449187ec8c0f480f" /><Relationship Type="http://schemas.openxmlformats.org/officeDocument/2006/relationships/slide" Target="/ppt/slides/slide4.xml" Id="R043ff668d46f4836" /><Relationship Type="http://schemas.openxmlformats.org/officeDocument/2006/relationships/slide" Target="/ppt/slides/slide5.xml" Id="Rd030d849e2814e43" /><Relationship Type="http://schemas.openxmlformats.org/officeDocument/2006/relationships/slide" Target="/ppt/slides/slide6.xml" Id="Rb4ebfc490bca434e" /><Relationship Type="http://schemas.openxmlformats.org/officeDocument/2006/relationships/slide" Target="/ppt/slides/slide7.xml" Id="Rc7990a6738f44c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dac1b411c144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7f1153d31480a" /><Relationship Type="http://schemas.openxmlformats.org/officeDocument/2006/relationships/theme" Target="/ppt/slideMasters/theme/theme1.xml" Id="Re287d564b2474c5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e7f1153d31480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8e45d6041a48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40ca3c726b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93fce90b00479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93ca0213249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ef6411af4457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b8b8d39cdb45a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733ad4a81448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HØGLIVEIEN NÆRING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HØGLIVEIEN NÆRING AS ble etablert [år] og holder til i Sarpsborg.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−5 612 854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−5 092 603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−4 802 647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4 370 792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FRIGAARD BOLIG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Sandesundsveien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1724 Sarpsborg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HØGLIVEIEN NÆRING AS</a:t>
            </a:r>
          </a:p>
        </p:txBody>
      </p:sp>
    </p:spTree>
  </p:cSld>
  <p:clrMapOvr>
    <a:masterClrMapping xmlns:a="http://schemas.openxmlformats.org/drawingml/2006/main"/>
  </p:clrMapOvr>
</p:sld>
</file>