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dd6c33e554c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4a42845ead458f"/>
  </p:sldMasterIdLst>
  <p:sldIdLst>
    <p:sldId xmlns:r="http://schemas.openxmlformats.org/officeDocument/2006/relationships" id="256" r:id="R3e45e5126231447f"/>
    <p:sldId xmlns:r="http://schemas.openxmlformats.org/officeDocument/2006/relationships" id="257" r:id="R049d2475a38c4e1a"/>
    <p:sldId xmlns:r="http://schemas.openxmlformats.org/officeDocument/2006/relationships" id="258" r:id="Rb32b36ecf3cb4c04"/>
    <p:sldId xmlns:r="http://schemas.openxmlformats.org/officeDocument/2006/relationships" id="259" r:id="Ra7abe59007e940bf"/>
    <p:sldId xmlns:r="http://schemas.openxmlformats.org/officeDocument/2006/relationships" id="260" r:id="Ra01caedc9d1f4c9c"/>
    <p:sldId xmlns:r="http://schemas.openxmlformats.org/officeDocument/2006/relationships" id="261" r:id="R64c30cfe12424e72"/>
    <p:sldId xmlns:r="http://schemas.openxmlformats.org/officeDocument/2006/relationships" id="262" r:id="R1ebc6c3e750f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a42845ead458f" /><Relationship Type="http://schemas.openxmlformats.org/officeDocument/2006/relationships/slide" Target="/ppt/slides/slide1.xml" Id="R3e45e5126231447f" /><Relationship Type="http://schemas.openxmlformats.org/officeDocument/2006/relationships/slide" Target="/ppt/slides/slide2.xml" Id="R049d2475a38c4e1a" /><Relationship Type="http://schemas.openxmlformats.org/officeDocument/2006/relationships/slide" Target="/ppt/slides/slide3.xml" Id="Rb32b36ecf3cb4c04" /><Relationship Type="http://schemas.openxmlformats.org/officeDocument/2006/relationships/slide" Target="/ppt/slides/slide4.xml" Id="Ra7abe59007e940bf" /><Relationship Type="http://schemas.openxmlformats.org/officeDocument/2006/relationships/slide" Target="/ppt/slides/slide5.xml" Id="Ra01caedc9d1f4c9c" /><Relationship Type="http://schemas.openxmlformats.org/officeDocument/2006/relationships/slide" Target="/ppt/slides/slide6.xml" Id="R64c30cfe12424e72" /><Relationship Type="http://schemas.openxmlformats.org/officeDocument/2006/relationships/slide" Target="/ppt/slides/slide7.xml" Id="R1ebc6c3e750f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d62ad948b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dd291fd484290" /><Relationship Type="http://schemas.openxmlformats.org/officeDocument/2006/relationships/theme" Target="/ppt/slideMasters/theme/theme1.xml" Id="R6b6090bb815c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dd291fd48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6b001c4d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315c784ef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aaa1ddce04c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ada441482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de5641b5e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977aed9e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080490f06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Ø.G HOLDING AS ble etablert [år] og holder til i Beito.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NIKOLAI BERGUM GRØNOLEN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Grønolsvegen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