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cd49c7546242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679cd1969649b5"/>
  </p:sldMasterIdLst>
  <p:sldIdLst>
    <p:sldId xmlns:r="http://schemas.openxmlformats.org/officeDocument/2006/relationships" id="256" r:id="Rea96fa1889f0463b"/>
    <p:sldId xmlns:r="http://schemas.openxmlformats.org/officeDocument/2006/relationships" id="257" r:id="R0a20d54242db410f"/>
    <p:sldId xmlns:r="http://schemas.openxmlformats.org/officeDocument/2006/relationships" id="258" r:id="R914737a0a79f405d"/>
    <p:sldId xmlns:r="http://schemas.openxmlformats.org/officeDocument/2006/relationships" id="259" r:id="R1aa843c36a0f41a0"/>
    <p:sldId xmlns:r="http://schemas.openxmlformats.org/officeDocument/2006/relationships" id="260" r:id="R361a0ab062c447b2"/>
    <p:sldId xmlns:r="http://schemas.openxmlformats.org/officeDocument/2006/relationships" id="261" r:id="R301c3e590c22402e"/>
    <p:sldId xmlns:r="http://schemas.openxmlformats.org/officeDocument/2006/relationships" id="262" r:id="R8456a79cd3d543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679cd1969649b5" /><Relationship Type="http://schemas.openxmlformats.org/officeDocument/2006/relationships/slide" Target="/ppt/slides/slide1.xml" Id="Rea96fa1889f0463b" /><Relationship Type="http://schemas.openxmlformats.org/officeDocument/2006/relationships/slide" Target="/ppt/slides/slide2.xml" Id="R0a20d54242db410f" /><Relationship Type="http://schemas.openxmlformats.org/officeDocument/2006/relationships/slide" Target="/ppt/slides/slide3.xml" Id="R914737a0a79f405d" /><Relationship Type="http://schemas.openxmlformats.org/officeDocument/2006/relationships/slide" Target="/ppt/slides/slide4.xml" Id="R1aa843c36a0f41a0" /><Relationship Type="http://schemas.openxmlformats.org/officeDocument/2006/relationships/slide" Target="/ppt/slides/slide5.xml" Id="R361a0ab062c447b2" /><Relationship Type="http://schemas.openxmlformats.org/officeDocument/2006/relationships/slide" Target="/ppt/slides/slide6.xml" Id="R301c3e590c22402e" /><Relationship Type="http://schemas.openxmlformats.org/officeDocument/2006/relationships/slide" Target="/ppt/slides/slide7.xml" Id="R8456a79cd3d543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c75b5575de47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7d46fd815d41ab" /><Relationship Type="http://schemas.openxmlformats.org/officeDocument/2006/relationships/theme" Target="/ppt/slideMasters/theme/theme1.xml" Id="Rdc452a1a91c44d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7d46fd815d41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926f972e1640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087c7b5b5941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1c8c72791a4f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a0f41f0fb640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adb8b334f14d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a4789c872347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7dcc0b893646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TELEMARK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TELEMARK REGNSKAP AS ble etablert [år] og holder til i Siljan.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1 035 657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88 872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72 203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115 537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373 474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GRØNVOLD GRY JEANETT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SEVLEJORDET MAY BRITT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May Britt Sevlejordet, Opdalsveien 212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3748 Siljan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930 572 403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REGNSKAP AS</a:t>
            </a:r>
          </a:p>
        </p:txBody>
      </p:sp>
    </p:spTree>
  </p:cSld>
  <p:clrMapOvr>
    <a:masterClrMapping xmlns:a="http://schemas.openxmlformats.org/drawingml/2006/main"/>
  </p:clrMapOvr>
</p:sld>
</file>