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fe07f93a8c47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33bab217d497f"/>
  </p:sldMasterIdLst>
  <p:sldIdLst>
    <p:sldId xmlns:r="http://schemas.openxmlformats.org/officeDocument/2006/relationships" id="256" r:id="Rf0b9609d09904f49"/>
    <p:sldId xmlns:r="http://schemas.openxmlformats.org/officeDocument/2006/relationships" id="257" r:id="R9e657608df9545a7"/>
    <p:sldId xmlns:r="http://schemas.openxmlformats.org/officeDocument/2006/relationships" id="258" r:id="Red884463a6e448d8"/>
    <p:sldId xmlns:r="http://schemas.openxmlformats.org/officeDocument/2006/relationships" id="259" r:id="Rcd74d25ee7154ba7"/>
    <p:sldId xmlns:r="http://schemas.openxmlformats.org/officeDocument/2006/relationships" id="260" r:id="R164c6c988cc340fa"/>
    <p:sldId xmlns:r="http://schemas.openxmlformats.org/officeDocument/2006/relationships" id="261" r:id="R9085e7c0a642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33bab217d497f" /><Relationship Type="http://schemas.openxmlformats.org/officeDocument/2006/relationships/slide" Target="/ppt/slides/slide1.xml" Id="Rf0b9609d09904f49" /><Relationship Type="http://schemas.openxmlformats.org/officeDocument/2006/relationships/slide" Target="/ppt/slides/slide2.xml" Id="R9e657608df9545a7" /><Relationship Type="http://schemas.openxmlformats.org/officeDocument/2006/relationships/slide" Target="/ppt/slides/slide3.xml" Id="Red884463a6e448d8" /><Relationship Type="http://schemas.openxmlformats.org/officeDocument/2006/relationships/slide" Target="/ppt/slides/slide4.xml" Id="Rcd74d25ee7154ba7" /><Relationship Type="http://schemas.openxmlformats.org/officeDocument/2006/relationships/slide" Target="/ppt/slides/slide5.xml" Id="R164c6c988cc340fa" /><Relationship Type="http://schemas.openxmlformats.org/officeDocument/2006/relationships/slide" Target="/ppt/slides/slide6.xml" Id="R9085e7c0a642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27722b6c5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0c9d8ce1842d4" /><Relationship Type="http://schemas.openxmlformats.org/officeDocument/2006/relationships/theme" Target="/ppt/slideMasters/theme/theme1.xml" Id="R87e3ad1a6d1343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0c9d8ce18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6ca781544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1fc0611d6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e7be14222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995846059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062e621c1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619c1acf7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LT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LT NUF ble etablert [år] og holder til i Lt-38129 Panevezio Raj.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Zemdirbiu 2a-4, Velzio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Lt-38129 Panevezio Raj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930 592 803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