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d55a8572d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83a0171d44ba4"/>
  </p:sldMasterIdLst>
  <p:sldIdLst>
    <p:sldId xmlns:r="http://schemas.openxmlformats.org/officeDocument/2006/relationships" id="256" r:id="R14bd6d8d54bc47c0"/>
    <p:sldId xmlns:r="http://schemas.openxmlformats.org/officeDocument/2006/relationships" id="257" r:id="Rff75a167192d44c4"/>
    <p:sldId xmlns:r="http://schemas.openxmlformats.org/officeDocument/2006/relationships" id="258" r:id="Rb14e6d151f254623"/>
    <p:sldId xmlns:r="http://schemas.openxmlformats.org/officeDocument/2006/relationships" id="259" r:id="Rabc231dd67504985"/>
    <p:sldId xmlns:r="http://schemas.openxmlformats.org/officeDocument/2006/relationships" id="260" r:id="Rc9cf9d30e4904906"/>
    <p:sldId xmlns:r="http://schemas.openxmlformats.org/officeDocument/2006/relationships" id="261" r:id="Rb27359ad93f743fe"/>
    <p:sldId xmlns:r="http://schemas.openxmlformats.org/officeDocument/2006/relationships" id="262" r:id="R941bfd2d3709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83a0171d44ba4" /><Relationship Type="http://schemas.openxmlformats.org/officeDocument/2006/relationships/slide" Target="/ppt/slides/slide1.xml" Id="R14bd6d8d54bc47c0" /><Relationship Type="http://schemas.openxmlformats.org/officeDocument/2006/relationships/slide" Target="/ppt/slides/slide2.xml" Id="Rff75a167192d44c4" /><Relationship Type="http://schemas.openxmlformats.org/officeDocument/2006/relationships/slide" Target="/ppt/slides/slide3.xml" Id="Rb14e6d151f254623" /><Relationship Type="http://schemas.openxmlformats.org/officeDocument/2006/relationships/slide" Target="/ppt/slides/slide4.xml" Id="Rabc231dd67504985" /><Relationship Type="http://schemas.openxmlformats.org/officeDocument/2006/relationships/slide" Target="/ppt/slides/slide5.xml" Id="Rc9cf9d30e4904906" /><Relationship Type="http://schemas.openxmlformats.org/officeDocument/2006/relationships/slide" Target="/ppt/slides/slide6.xml" Id="Rb27359ad93f743fe" /><Relationship Type="http://schemas.openxmlformats.org/officeDocument/2006/relationships/slide" Target="/ppt/slides/slide7.xml" Id="R941bfd2d3709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bf9c323b7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1a599a24144f6" /><Relationship Type="http://schemas.openxmlformats.org/officeDocument/2006/relationships/theme" Target="/ppt/slideMasters/theme/theme1.xml" Id="R7e667807602142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e1a599a24144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2da61d12148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027011ba4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cf4cc8e3144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a6541a3c7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ca8bbfb61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490614a9747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58e5c96c3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1 046 254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EKORNES SØVIK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H0201, Breiviksveien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930 596 043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 INVEST AS</a:t>
            </a:r>
          </a:p>
        </p:txBody>
      </p:sp>
    </p:spTree>
  </p:cSld>
  <p:clrMapOvr>
    <a:masterClrMapping xmlns:a="http://schemas.openxmlformats.org/drawingml/2006/main"/>
  </p:clrMapOvr>
</p:sld>
</file>