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3a7944f0c649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cb950f5fb4c6a"/>
  </p:sldMasterIdLst>
  <p:sldIdLst>
    <p:sldId xmlns:r="http://schemas.openxmlformats.org/officeDocument/2006/relationships" id="256" r:id="R52b5e1d72331442e"/>
    <p:sldId xmlns:r="http://schemas.openxmlformats.org/officeDocument/2006/relationships" id="257" r:id="Rb2cef73ad9a84ccd"/>
    <p:sldId xmlns:r="http://schemas.openxmlformats.org/officeDocument/2006/relationships" id="258" r:id="Re4e77c5e8b944ebb"/>
    <p:sldId xmlns:r="http://schemas.openxmlformats.org/officeDocument/2006/relationships" id="259" r:id="R03763a86f8c34bd8"/>
    <p:sldId xmlns:r="http://schemas.openxmlformats.org/officeDocument/2006/relationships" id="260" r:id="Rc57180de72d9428f"/>
    <p:sldId xmlns:r="http://schemas.openxmlformats.org/officeDocument/2006/relationships" id="261" r:id="R1cd19b4721f2415c"/>
    <p:sldId xmlns:r="http://schemas.openxmlformats.org/officeDocument/2006/relationships" id="262" r:id="R95d887d6426944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cb950f5fb4c6a" /><Relationship Type="http://schemas.openxmlformats.org/officeDocument/2006/relationships/slide" Target="/ppt/slides/slide1.xml" Id="R52b5e1d72331442e" /><Relationship Type="http://schemas.openxmlformats.org/officeDocument/2006/relationships/slide" Target="/ppt/slides/slide2.xml" Id="Rb2cef73ad9a84ccd" /><Relationship Type="http://schemas.openxmlformats.org/officeDocument/2006/relationships/slide" Target="/ppt/slides/slide3.xml" Id="Re4e77c5e8b944ebb" /><Relationship Type="http://schemas.openxmlformats.org/officeDocument/2006/relationships/slide" Target="/ppt/slides/slide4.xml" Id="R03763a86f8c34bd8" /><Relationship Type="http://schemas.openxmlformats.org/officeDocument/2006/relationships/slide" Target="/ppt/slides/slide5.xml" Id="Rc57180de72d9428f" /><Relationship Type="http://schemas.openxmlformats.org/officeDocument/2006/relationships/slide" Target="/ppt/slides/slide6.xml" Id="R1cd19b4721f2415c" /><Relationship Type="http://schemas.openxmlformats.org/officeDocument/2006/relationships/slide" Target="/ppt/slides/slide7.xml" Id="R95d887d6426944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011910fd9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e027742994e39" /><Relationship Type="http://schemas.openxmlformats.org/officeDocument/2006/relationships/theme" Target="/ppt/slideMasters/theme/theme1.xml" Id="R433d79a6b59f4a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8e02774299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97c254590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a04b54ca84e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a7de4bbd4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1d67482f3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54b1f8a50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037ef6864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a0644cb98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REDERIET JACOB CHRISTENSEN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REDERIET JACOB CHRISTENSEN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102 191 515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486 407 374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533 002 149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JANSON ODFJELL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ODFJELL SHIPPING (BERMUDA) LTD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ODFJELL CARL-HENRIK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930 632 384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