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7d7fce7ef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f6fe1d1ff4f9c"/>
  </p:sldMasterIdLst>
  <p:sldIdLst>
    <p:sldId xmlns:r="http://schemas.openxmlformats.org/officeDocument/2006/relationships" id="256" r:id="Rb5c9926a962d4991"/>
    <p:sldId xmlns:r="http://schemas.openxmlformats.org/officeDocument/2006/relationships" id="257" r:id="R78d6c0fb5bb54ac8"/>
    <p:sldId xmlns:r="http://schemas.openxmlformats.org/officeDocument/2006/relationships" id="258" r:id="Rbae7d69c8c8a4eec"/>
    <p:sldId xmlns:r="http://schemas.openxmlformats.org/officeDocument/2006/relationships" id="259" r:id="R58c9811b018f4398"/>
    <p:sldId xmlns:r="http://schemas.openxmlformats.org/officeDocument/2006/relationships" id="260" r:id="R70935a4aca634eca"/>
    <p:sldId xmlns:r="http://schemas.openxmlformats.org/officeDocument/2006/relationships" id="261" r:id="Rf74928c5be144040"/>
    <p:sldId xmlns:r="http://schemas.openxmlformats.org/officeDocument/2006/relationships" id="262" r:id="Ra2b99a2edc25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f6fe1d1ff4f9c" /><Relationship Type="http://schemas.openxmlformats.org/officeDocument/2006/relationships/slide" Target="/ppt/slides/slide1.xml" Id="Rb5c9926a962d4991" /><Relationship Type="http://schemas.openxmlformats.org/officeDocument/2006/relationships/slide" Target="/ppt/slides/slide2.xml" Id="R78d6c0fb5bb54ac8" /><Relationship Type="http://schemas.openxmlformats.org/officeDocument/2006/relationships/slide" Target="/ppt/slides/slide3.xml" Id="Rbae7d69c8c8a4eec" /><Relationship Type="http://schemas.openxmlformats.org/officeDocument/2006/relationships/slide" Target="/ppt/slides/slide4.xml" Id="R58c9811b018f4398" /><Relationship Type="http://schemas.openxmlformats.org/officeDocument/2006/relationships/slide" Target="/ppt/slides/slide5.xml" Id="R70935a4aca634eca" /><Relationship Type="http://schemas.openxmlformats.org/officeDocument/2006/relationships/slide" Target="/ppt/slides/slide6.xml" Id="Rf74928c5be144040" /><Relationship Type="http://schemas.openxmlformats.org/officeDocument/2006/relationships/slide" Target="/ppt/slides/slide7.xml" Id="Ra2b99a2edc25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b527cb03d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06204ee024b0a" /><Relationship Type="http://schemas.openxmlformats.org/officeDocument/2006/relationships/theme" Target="/ppt/slideMasters/theme/theme1.xml" Id="R99fd8d58038f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906204ee02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320d45679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89c6c0f8a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55435ace4f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6da5db56b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ea66e493a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d1273e9ad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1099b1960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