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88c9cea143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6b9c4af9bc44bd"/>
  </p:sldMasterIdLst>
  <p:sldIdLst>
    <p:sldId xmlns:r="http://schemas.openxmlformats.org/officeDocument/2006/relationships" id="256" r:id="Rb45ad336f2494fb6"/>
    <p:sldId xmlns:r="http://schemas.openxmlformats.org/officeDocument/2006/relationships" id="257" r:id="R41c0f5727efd4e00"/>
    <p:sldId xmlns:r="http://schemas.openxmlformats.org/officeDocument/2006/relationships" id="258" r:id="R616682ec4e5f478b"/>
    <p:sldId xmlns:r="http://schemas.openxmlformats.org/officeDocument/2006/relationships" id="259" r:id="R3fdae2eab3ac46ad"/>
    <p:sldId xmlns:r="http://schemas.openxmlformats.org/officeDocument/2006/relationships" id="260" r:id="Ra254276326c54f6c"/>
    <p:sldId xmlns:r="http://schemas.openxmlformats.org/officeDocument/2006/relationships" id="261" r:id="Rde76e4049bfa4014"/>
    <p:sldId xmlns:r="http://schemas.openxmlformats.org/officeDocument/2006/relationships" id="262" r:id="Rabb39ed32d28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b9c4af9bc44bd" /><Relationship Type="http://schemas.openxmlformats.org/officeDocument/2006/relationships/slide" Target="/ppt/slides/slide1.xml" Id="Rb45ad336f2494fb6" /><Relationship Type="http://schemas.openxmlformats.org/officeDocument/2006/relationships/slide" Target="/ppt/slides/slide2.xml" Id="R41c0f5727efd4e00" /><Relationship Type="http://schemas.openxmlformats.org/officeDocument/2006/relationships/slide" Target="/ppt/slides/slide3.xml" Id="R616682ec4e5f478b" /><Relationship Type="http://schemas.openxmlformats.org/officeDocument/2006/relationships/slide" Target="/ppt/slides/slide4.xml" Id="R3fdae2eab3ac46ad" /><Relationship Type="http://schemas.openxmlformats.org/officeDocument/2006/relationships/slide" Target="/ppt/slides/slide5.xml" Id="Ra254276326c54f6c" /><Relationship Type="http://schemas.openxmlformats.org/officeDocument/2006/relationships/slide" Target="/ppt/slides/slide6.xml" Id="Rde76e4049bfa4014" /><Relationship Type="http://schemas.openxmlformats.org/officeDocument/2006/relationships/slide" Target="/ppt/slides/slide7.xml" Id="Rabb39ed32d28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1cf3ad95a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f46539a9c49b8" /><Relationship Type="http://schemas.openxmlformats.org/officeDocument/2006/relationships/theme" Target="/ppt/slideMasters/theme/theme1.xml" Id="Rb38ce56959d341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f46539a9c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6e036fc5d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61a0d5e9c41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4bf329f7a41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891cf70d4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1714554c14a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9761380e543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591588cd3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GRUPPEN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13 034 398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98 710 034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215 747 189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05 62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