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b19a340c8a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2b4c933274e24"/>
  </p:sldMasterIdLst>
  <p:sldIdLst>
    <p:sldId xmlns:r="http://schemas.openxmlformats.org/officeDocument/2006/relationships" id="256" r:id="Rdd0d76244839415c"/>
    <p:sldId xmlns:r="http://schemas.openxmlformats.org/officeDocument/2006/relationships" id="257" r:id="R11f8cad424384d80"/>
    <p:sldId xmlns:r="http://schemas.openxmlformats.org/officeDocument/2006/relationships" id="258" r:id="R0714b8eb1d694f25"/>
    <p:sldId xmlns:r="http://schemas.openxmlformats.org/officeDocument/2006/relationships" id="259" r:id="R816ce85b4ea944d4"/>
    <p:sldId xmlns:r="http://schemas.openxmlformats.org/officeDocument/2006/relationships" id="260" r:id="Rea6d5a9ea8b94f53"/>
    <p:sldId xmlns:r="http://schemas.openxmlformats.org/officeDocument/2006/relationships" id="261" r:id="Rcc5cd2cdcaee4f3d"/>
    <p:sldId xmlns:r="http://schemas.openxmlformats.org/officeDocument/2006/relationships" id="262" r:id="Rbb4552a6715340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2b4c933274e24" /><Relationship Type="http://schemas.openxmlformats.org/officeDocument/2006/relationships/slide" Target="/ppt/slides/slide1.xml" Id="Rdd0d76244839415c" /><Relationship Type="http://schemas.openxmlformats.org/officeDocument/2006/relationships/slide" Target="/ppt/slides/slide2.xml" Id="R11f8cad424384d80" /><Relationship Type="http://schemas.openxmlformats.org/officeDocument/2006/relationships/slide" Target="/ppt/slides/slide3.xml" Id="R0714b8eb1d694f25" /><Relationship Type="http://schemas.openxmlformats.org/officeDocument/2006/relationships/slide" Target="/ppt/slides/slide4.xml" Id="R816ce85b4ea944d4" /><Relationship Type="http://schemas.openxmlformats.org/officeDocument/2006/relationships/slide" Target="/ppt/slides/slide5.xml" Id="Rea6d5a9ea8b94f53" /><Relationship Type="http://schemas.openxmlformats.org/officeDocument/2006/relationships/slide" Target="/ppt/slides/slide6.xml" Id="Rcc5cd2cdcaee4f3d" /><Relationship Type="http://schemas.openxmlformats.org/officeDocument/2006/relationships/slide" Target="/ppt/slides/slide7.xml" Id="Rbb4552a6715340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a4494da654d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f55242ff7494d" /><Relationship Type="http://schemas.openxmlformats.org/officeDocument/2006/relationships/theme" Target="/ppt/slideMasters/theme/theme1.xml" Id="R3c12f7b13f50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4f55242ff749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4771bd2094b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445bfea0a42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54149510943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3741118d148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0468a1db24c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cd3b157b94e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41bcd0021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WELLE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GRUPPEN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−10 625 365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97 972 727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215 905 062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Hundervegen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05 62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930 658 413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