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a992205254d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1bad55891941a9"/>
  </p:sldMasterIdLst>
  <p:sldIdLst>
    <p:sldId xmlns:r="http://schemas.openxmlformats.org/officeDocument/2006/relationships" id="256" r:id="R516340728eff47cf"/>
    <p:sldId xmlns:r="http://schemas.openxmlformats.org/officeDocument/2006/relationships" id="257" r:id="Rc3d86a7a1f414649"/>
    <p:sldId xmlns:r="http://schemas.openxmlformats.org/officeDocument/2006/relationships" id="258" r:id="R6dd651dd79e44c5b"/>
    <p:sldId xmlns:r="http://schemas.openxmlformats.org/officeDocument/2006/relationships" id="259" r:id="Rcef0d8620a164659"/>
    <p:sldId xmlns:r="http://schemas.openxmlformats.org/officeDocument/2006/relationships" id="260" r:id="Ra8bf4c7f2e1a47b5"/>
    <p:sldId xmlns:r="http://schemas.openxmlformats.org/officeDocument/2006/relationships" id="261" r:id="R0128ccbee0ea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bad55891941a9" /><Relationship Type="http://schemas.openxmlformats.org/officeDocument/2006/relationships/slide" Target="/ppt/slides/slide1.xml" Id="R516340728eff47cf" /><Relationship Type="http://schemas.openxmlformats.org/officeDocument/2006/relationships/slide" Target="/ppt/slides/slide2.xml" Id="Rc3d86a7a1f414649" /><Relationship Type="http://schemas.openxmlformats.org/officeDocument/2006/relationships/slide" Target="/ppt/slides/slide3.xml" Id="R6dd651dd79e44c5b" /><Relationship Type="http://schemas.openxmlformats.org/officeDocument/2006/relationships/slide" Target="/ppt/slides/slide4.xml" Id="Rcef0d8620a164659" /><Relationship Type="http://schemas.openxmlformats.org/officeDocument/2006/relationships/slide" Target="/ppt/slides/slide5.xml" Id="Ra8bf4c7f2e1a47b5" /><Relationship Type="http://schemas.openxmlformats.org/officeDocument/2006/relationships/slide" Target="/ppt/slides/slide6.xml" Id="R0128ccbee0ea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32538c66f4c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7cfecec134243" /><Relationship Type="http://schemas.openxmlformats.org/officeDocument/2006/relationships/theme" Target="/ppt/slideMasters/theme/theme1.xml" Id="R10d7ee3c240340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67cfecec1342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8544364254f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800bd694140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b166ee28d41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a52a2a3144b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07d0ada51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e0c6434d442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