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d46edee2864a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c70e6dbab343fb"/>
  </p:sldMasterIdLst>
  <p:sldIdLst>
    <p:sldId xmlns:r="http://schemas.openxmlformats.org/officeDocument/2006/relationships" id="256" r:id="Rfc0190c702524578"/>
    <p:sldId xmlns:r="http://schemas.openxmlformats.org/officeDocument/2006/relationships" id="257" r:id="Re8e94ed903784af3"/>
    <p:sldId xmlns:r="http://schemas.openxmlformats.org/officeDocument/2006/relationships" id="258" r:id="Rd8bfe604388f4ac7"/>
    <p:sldId xmlns:r="http://schemas.openxmlformats.org/officeDocument/2006/relationships" id="259" r:id="Rda716e228a4c4c41"/>
    <p:sldId xmlns:r="http://schemas.openxmlformats.org/officeDocument/2006/relationships" id="260" r:id="Re335a1d0f271486d"/>
    <p:sldId xmlns:r="http://schemas.openxmlformats.org/officeDocument/2006/relationships" id="261" r:id="Ra418b49b2ed84d2b"/>
    <p:sldId xmlns:r="http://schemas.openxmlformats.org/officeDocument/2006/relationships" id="262" r:id="R78b012323aef4b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c70e6dbab343fb" /><Relationship Type="http://schemas.openxmlformats.org/officeDocument/2006/relationships/slide" Target="/ppt/slides/slide1.xml" Id="Rfc0190c702524578" /><Relationship Type="http://schemas.openxmlformats.org/officeDocument/2006/relationships/slide" Target="/ppt/slides/slide2.xml" Id="Re8e94ed903784af3" /><Relationship Type="http://schemas.openxmlformats.org/officeDocument/2006/relationships/slide" Target="/ppt/slides/slide3.xml" Id="Rd8bfe604388f4ac7" /><Relationship Type="http://schemas.openxmlformats.org/officeDocument/2006/relationships/slide" Target="/ppt/slides/slide4.xml" Id="Rda716e228a4c4c41" /><Relationship Type="http://schemas.openxmlformats.org/officeDocument/2006/relationships/slide" Target="/ppt/slides/slide5.xml" Id="Re335a1d0f271486d" /><Relationship Type="http://schemas.openxmlformats.org/officeDocument/2006/relationships/slide" Target="/ppt/slides/slide6.xml" Id="Ra418b49b2ed84d2b" /><Relationship Type="http://schemas.openxmlformats.org/officeDocument/2006/relationships/slide" Target="/ppt/slides/slide7.xml" Id="R78b012323aef4b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50a8ba937b4e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f42f81eec4392" /><Relationship Type="http://schemas.openxmlformats.org/officeDocument/2006/relationships/theme" Target="/ppt/slideMasters/theme/theme1.xml" Id="Rf121a351ff6249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8f42f81eec43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b588df94645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1f36791c944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700aee3db4e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7405dadc742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183af49b845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b92560d2c4c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f2411c9f548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 TRANSPORT OG VEDLIKEHOLD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−540 704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552 257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LURÅS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Øvrebygde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