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d8041a5254d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d5caa8c0d4365"/>
  </p:sldMasterIdLst>
  <p:sldIdLst>
    <p:sldId xmlns:r="http://schemas.openxmlformats.org/officeDocument/2006/relationships" id="256" r:id="R009f0d01f53d48bb"/>
    <p:sldId xmlns:r="http://schemas.openxmlformats.org/officeDocument/2006/relationships" id="257" r:id="R677887b5028a4ecb"/>
    <p:sldId xmlns:r="http://schemas.openxmlformats.org/officeDocument/2006/relationships" id="258" r:id="Rca8a4324cbd24240"/>
    <p:sldId xmlns:r="http://schemas.openxmlformats.org/officeDocument/2006/relationships" id="259" r:id="Rd8ea5f75e8ff4297"/>
    <p:sldId xmlns:r="http://schemas.openxmlformats.org/officeDocument/2006/relationships" id="260" r:id="Rd3d70b9e08314462"/>
    <p:sldId xmlns:r="http://schemas.openxmlformats.org/officeDocument/2006/relationships" id="261" r:id="R6b6dd0228733459e"/>
    <p:sldId xmlns:r="http://schemas.openxmlformats.org/officeDocument/2006/relationships" id="262" r:id="R9febf44af47a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d5caa8c0d4365" /><Relationship Type="http://schemas.openxmlformats.org/officeDocument/2006/relationships/slide" Target="/ppt/slides/slide1.xml" Id="R009f0d01f53d48bb" /><Relationship Type="http://schemas.openxmlformats.org/officeDocument/2006/relationships/slide" Target="/ppt/slides/slide2.xml" Id="R677887b5028a4ecb" /><Relationship Type="http://schemas.openxmlformats.org/officeDocument/2006/relationships/slide" Target="/ppt/slides/slide3.xml" Id="Rca8a4324cbd24240" /><Relationship Type="http://schemas.openxmlformats.org/officeDocument/2006/relationships/slide" Target="/ppt/slides/slide4.xml" Id="Rd8ea5f75e8ff4297" /><Relationship Type="http://schemas.openxmlformats.org/officeDocument/2006/relationships/slide" Target="/ppt/slides/slide5.xml" Id="Rd3d70b9e08314462" /><Relationship Type="http://schemas.openxmlformats.org/officeDocument/2006/relationships/slide" Target="/ppt/slides/slide6.xml" Id="R6b6dd0228733459e" /><Relationship Type="http://schemas.openxmlformats.org/officeDocument/2006/relationships/slide" Target="/ppt/slides/slide7.xml" Id="R9febf44af47a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28f6e51ec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e124ee2914776" /><Relationship Type="http://schemas.openxmlformats.org/officeDocument/2006/relationships/theme" Target="/ppt/slideMasters/theme/theme1.xml" Id="R3ef29f41455a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e124ee291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e92ac074f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912e707f4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9e79be642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bbd1e182848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0610d83c0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ead268d9f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25c4c601c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 INVEST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27 118 347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27 196 180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DROLSUM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 Drolsum, Kastellbakken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